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4"/>
  </p:sldMasterIdLst>
  <p:notesMasterIdLst>
    <p:notesMasterId r:id="rId14"/>
  </p:notesMasterIdLst>
  <p:sldIdLst>
    <p:sldId id="256" r:id="rId5"/>
    <p:sldId id="257" r:id="rId6"/>
    <p:sldId id="259" r:id="rId7"/>
    <p:sldId id="273" r:id="rId8"/>
    <p:sldId id="268" r:id="rId9"/>
    <p:sldId id="263" r:id="rId10"/>
    <p:sldId id="270" r:id="rId11"/>
    <p:sldId id="272" r:id="rId12"/>
    <p:sldId id="262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70" userDrawn="1">
          <p15:clr>
            <a:srgbClr val="A4A3A4"/>
          </p15:clr>
        </p15:guide>
        <p15:guide id="4" orient="horz" pos="4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5359"/>
    <a:srgbClr val="F2B5D4"/>
    <a:srgbClr val="FFFFFF"/>
    <a:srgbClr val="D739AE"/>
    <a:srgbClr val="B17F3A"/>
    <a:srgbClr val="58720E"/>
    <a:srgbClr val="223F09"/>
    <a:srgbClr val="ED7B36"/>
    <a:srgbClr val="A8B3B2"/>
    <a:srgbClr val="B2F7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A4CB6D7-1250-4685-A1AC-1480DFDD7535}" v="12" dt="2023-09-30T15:49:29.4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2141" autoAdjust="0"/>
  </p:normalViewPr>
  <p:slideViewPr>
    <p:cSldViewPr snapToGrid="0" showGuides="1">
      <p:cViewPr varScale="1">
        <p:scale>
          <a:sx n="48" d="100"/>
          <a:sy n="48" d="100"/>
        </p:scale>
        <p:origin x="917" y="38"/>
      </p:cViewPr>
      <p:guideLst>
        <p:guide orient="horz" pos="2137"/>
        <p:guide pos="3840"/>
        <p:guide pos="370"/>
        <p:guide orient="horz" pos="4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a Marino" userId="5b696a2f-595b-48fd-9307-7b8f50f6727d" providerId="ADAL" clId="{5A4CB6D7-1250-4685-A1AC-1480DFDD7535}"/>
    <pc:docChg chg="undo custSel addSld delSld modSld sldOrd modMainMaster">
      <pc:chgData name="Martina Marino" userId="5b696a2f-595b-48fd-9307-7b8f50f6727d" providerId="ADAL" clId="{5A4CB6D7-1250-4685-A1AC-1480DFDD7535}" dt="2023-09-30T15:52:29.790" v="313" actId="47"/>
      <pc:docMkLst>
        <pc:docMk/>
      </pc:docMkLst>
      <pc:sldChg chg="addSp delSp modSp add del mod modTransition delDesignElem modNotesTx">
        <pc:chgData name="Martina Marino" userId="5b696a2f-595b-48fd-9307-7b8f50f6727d" providerId="ADAL" clId="{5A4CB6D7-1250-4685-A1AC-1480DFDD7535}" dt="2023-09-30T15:50:26.140" v="302" actId="6549"/>
        <pc:sldMkLst>
          <pc:docMk/>
          <pc:sldMk cId="2419740773" sldId="256"/>
        </pc:sldMkLst>
        <pc:spChg chg="mod">
          <ac:chgData name="Martina Marino" userId="5b696a2f-595b-48fd-9307-7b8f50f6727d" providerId="ADAL" clId="{5A4CB6D7-1250-4685-A1AC-1480DFDD7535}" dt="2023-09-18T12:38:29.836" v="37"/>
          <ac:spMkLst>
            <pc:docMk/>
            <pc:sldMk cId="2419740773" sldId="256"/>
            <ac:spMk id="2" creationId="{8FFCC28B-FC21-C434-E4B8-CE5092B47ED2}"/>
          </ac:spMkLst>
        </pc:spChg>
        <pc:spChg chg="mod">
          <ac:chgData name="Martina Marino" userId="5b696a2f-595b-48fd-9307-7b8f50f6727d" providerId="ADAL" clId="{5A4CB6D7-1250-4685-A1AC-1480DFDD7535}" dt="2023-09-18T12:38:29.836" v="37"/>
          <ac:spMkLst>
            <pc:docMk/>
            <pc:sldMk cId="2419740773" sldId="256"/>
            <ac:spMk id="3" creationId="{A60505C3-81B7-5894-5396-4801E0F8C0B8}"/>
          </ac:spMkLst>
        </pc:spChg>
        <pc:spChg chg="add del mod">
          <ac:chgData name="Martina Marino" userId="5b696a2f-595b-48fd-9307-7b8f50f6727d" providerId="ADAL" clId="{5A4CB6D7-1250-4685-A1AC-1480DFDD7535}" dt="2023-09-18T12:40:05.508" v="98" actId="478"/>
          <ac:spMkLst>
            <pc:docMk/>
            <pc:sldMk cId="2419740773" sldId="256"/>
            <ac:spMk id="4" creationId="{448E9BBF-96EC-153D-8AE1-82B7A7E6004D}"/>
          </ac:spMkLst>
        </pc:spChg>
        <pc:spChg chg="mod">
          <ac:chgData name="Martina Marino" userId="5b696a2f-595b-48fd-9307-7b8f50f6727d" providerId="ADAL" clId="{5A4CB6D7-1250-4685-A1AC-1480DFDD7535}" dt="2023-09-16T11:28:16.037" v="4" actId="208"/>
          <ac:spMkLst>
            <pc:docMk/>
            <pc:sldMk cId="2419740773" sldId="256"/>
            <ac:spMk id="6" creationId="{DE0248D4-88A4-26DA-7003-233238A57B10}"/>
          </ac:spMkLst>
        </pc:spChg>
        <pc:spChg chg="add mod">
          <ac:chgData name="Martina Marino" userId="5b696a2f-595b-48fd-9307-7b8f50f6727d" providerId="ADAL" clId="{5A4CB6D7-1250-4685-A1AC-1480DFDD7535}" dt="2023-09-18T12:40:34.273" v="103" actId="1076"/>
          <ac:spMkLst>
            <pc:docMk/>
            <pc:sldMk cId="2419740773" sldId="256"/>
            <ac:spMk id="10" creationId="{38FD3C9C-43BD-FE3A-1F26-BEE294E8EEE7}"/>
          </ac:spMkLst>
        </pc:spChg>
        <pc:spChg chg="add del">
          <ac:chgData name="Martina Marino" userId="5b696a2f-595b-48fd-9307-7b8f50f6727d" providerId="ADAL" clId="{5A4CB6D7-1250-4685-A1AC-1480DFDD7535}" dt="2023-09-18T12:38:29.836" v="37"/>
          <ac:spMkLst>
            <pc:docMk/>
            <pc:sldMk cId="2419740773" sldId="256"/>
            <ac:spMk id="25" creationId="{C1FA8F66-3B85-411D-A2A6-A50DF3026D9A}"/>
          </ac:spMkLst>
        </pc:spChg>
        <pc:spChg chg="add del">
          <ac:chgData name="Martina Marino" userId="5b696a2f-595b-48fd-9307-7b8f50f6727d" providerId="ADAL" clId="{5A4CB6D7-1250-4685-A1AC-1480DFDD7535}" dt="2023-09-18T12:38:29.836" v="37"/>
          <ac:spMkLst>
            <pc:docMk/>
            <pc:sldMk cId="2419740773" sldId="256"/>
            <ac:spMk id="28" creationId="{D695E25C-06E7-4082-BE92-B571B616BC5A}"/>
          </ac:spMkLst>
        </pc:spChg>
        <pc:spChg chg="add del">
          <ac:chgData name="Martina Marino" userId="5b696a2f-595b-48fd-9307-7b8f50f6727d" providerId="ADAL" clId="{5A4CB6D7-1250-4685-A1AC-1480DFDD7535}" dt="2023-09-18T12:38:29.836" v="37"/>
          <ac:spMkLst>
            <pc:docMk/>
            <pc:sldMk cId="2419740773" sldId="256"/>
            <ac:spMk id="35" creationId="{E64BD7DF-F4BB-427F-B4F6-6DC83A59AA0F}"/>
          </ac:spMkLst>
        </pc:spChg>
      </pc:sldChg>
      <pc:sldChg chg="add modNotesTx">
        <pc:chgData name="Martina Marino" userId="5b696a2f-595b-48fd-9307-7b8f50f6727d" providerId="ADAL" clId="{5A4CB6D7-1250-4685-A1AC-1480DFDD7535}" dt="2023-09-30T15:50:28.928" v="303" actId="6549"/>
        <pc:sldMkLst>
          <pc:docMk/>
          <pc:sldMk cId="1741064538" sldId="257"/>
        </pc:sldMkLst>
      </pc:sldChg>
      <pc:sldChg chg="add del">
        <pc:chgData name="Martina Marino" userId="5b696a2f-595b-48fd-9307-7b8f50f6727d" providerId="ADAL" clId="{5A4CB6D7-1250-4685-A1AC-1480DFDD7535}" dt="2023-09-30T15:50:22.713" v="301" actId="47"/>
        <pc:sldMkLst>
          <pc:docMk/>
          <pc:sldMk cId="3753011571" sldId="258"/>
        </pc:sldMkLst>
      </pc:sldChg>
      <pc:sldChg chg="del">
        <pc:chgData name="Martina Marino" userId="5b696a2f-595b-48fd-9307-7b8f50f6727d" providerId="ADAL" clId="{5A4CB6D7-1250-4685-A1AC-1480DFDD7535}" dt="2023-09-16T11:27:46.716" v="1" actId="47"/>
        <pc:sldMkLst>
          <pc:docMk/>
          <pc:sldMk cId="4005223677" sldId="258"/>
        </pc:sldMkLst>
      </pc:sldChg>
      <pc:sldChg chg="modSp del mod modTransition">
        <pc:chgData name="Martina Marino" userId="5b696a2f-595b-48fd-9307-7b8f50f6727d" providerId="ADAL" clId="{5A4CB6D7-1250-4685-A1AC-1480DFDD7535}" dt="2023-09-30T15:49:49.129" v="261" actId="47"/>
        <pc:sldMkLst>
          <pc:docMk/>
          <pc:sldMk cId="1120237186" sldId="259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1120237186" sldId="259"/>
            <ac:spMk id="2" creationId="{D965E516-368C-D37A-6B9A-FD59A503EA7B}"/>
          </ac:spMkLst>
        </pc:spChg>
      </pc:sldChg>
      <pc:sldChg chg="add modNotesTx">
        <pc:chgData name="Martina Marino" userId="5b696a2f-595b-48fd-9307-7b8f50f6727d" providerId="ADAL" clId="{5A4CB6D7-1250-4685-A1AC-1480DFDD7535}" dt="2023-09-30T15:50:32.696" v="304" actId="6549"/>
        <pc:sldMkLst>
          <pc:docMk/>
          <pc:sldMk cId="1392254101" sldId="259"/>
        </pc:sldMkLst>
      </pc:sldChg>
      <pc:sldChg chg="modSp del mod modShow">
        <pc:chgData name="Martina Marino" userId="5b696a2f-595b-48fd-9307-7b8f50f6727d" providerId="ADAL" clId="{5A4CB6D7-1250-4685-A1AC-1480DFDD7535}" dt="2023-09-30T15:49:49.129" v="261" actId="47"/>
        <pc:sldMkLst>
          <pc:docMk/>
          <pc:sldMk cId="375637023" sldId="260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375637023" sldId="260"/>
            <ac:spMk id="2" creationId="{D965E516-368C-D37A-6B9A-FD59A503EA7B}"/>
          </ac:spMkLst>
        </pc:spChg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4005223677" sldId="260"/>
        </pc:sldMkLst>
      </pc:sldChg>
      <pc:sldChg chg="del modTransition">
        <pc:chgData name="Martina Marino" userId="5b696a2f-595b-48fd-9307-7b8f50f6727d" providerId="ADAL" clId="{5A4CB6D7-1250-4685-A1AC-1480DFDD7535}" dt="2023-09-30T15:49:49.129" v="261" actId="47"/>
        <pc:sldMkLst>
          <pc:docMk/>
          <pc:sldMk cId="93930095" sldId="261"/>
        </pc:sldMkLst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405354325" sldId="261"/>
        </pc:sldMkLst>
      </pc:sldChg>
      <pc:sldChg chg="add ord">
        <pc:chgData name="Martina Marino" userId="5b696a2f-595b-48fd-9307-7b8f50f6727d" providerId="ADAL" clId="{5A4CB6D7-1250-4685-A1AC-1480DFDD7535}" dt="2023-09-30T15:50:18.818" v="300"/>
        <pc:sldMkLst>
          <pc:docMk/>
          <pc:sldMk cId="93930095" sldId="262"/>
        </pc:sldMkLst>
      </pc:sldChg>
      <pc:sldChg chg="modSp del mod modTransition modNotesTx">
        <pc:chgData name="Martina Marino" userId="5b696a2f-595b-48fd-9307-7b8f50f6727d" providerId="ADAL" clId="{5A4CB6D7-1250-4685-A1AC-1480DFDD7535}" dt="2023-09-30T15:49:49.129" v="261" actId="47"/>
        <pc:sldMkLst>
          <pc:docMk/>
          <pc:sldMk cId="3753011571" sldId="262"/>
        </pc:sldMkLst>
        <pc:spChg chg="mod">
          <ac:chgData name="Martina Marino" userId="5b696a2f-595b-48fd-9307-7b8f50f6727d" providerId="ADAL" clId="{5A4CB6D7-1250-4685-A1AC-1480DFDD7535}" dt="2023-09-18T12:38:29.836" v="37"/>
          <ac:spMkLst>
            <pc:docMk/>
            <pc:sldMk cId="3753011571" sldId="262"/>
            <ac:spMk id="2" creationId="{D965E516-368C-D37A-6B9A-FD59A503EA7B}"/>
          </ac:spMkLst>
        </pc:spChg>
      </pc:sldChg>
      <pc:sldChg chg="add ord modNotesTx">
        <pc:chgData name="Martina Marino" userId="5b696a2f-595b-48fd-9307-7b8f50f6727d" providerId="ADAL" clId="{5A4CB6D7-1250-4685-A1AC-1480DFDD7535}" dt="2023-09-30T15:52:28.442" v="312"/>
        <pc:sldMkLst>
          <pc:docMk/>
          <pc:sldMk cId="2873900321" sldId="263"/>
        </pc:sldMkLst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375637023" sldId="264"/>
        </pc:sldMkLst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1120237186" sldId="265"/>
        </pc:sldMkLst>
      </pc:sldChg>
      <pc:sldChg chg="modSp del mod modTransition">
        <pc:chgData name="Martina Marino" userId="5b696a2f-595b-48fd-9307-7b8f50f6727d" providerId="ADAL" clId="{5A4CB6D7-1250-4685-A1AC-1480DFDD7535}" dt="2023-09-30T15:49:49.129" v="261" actId="47"/>
        <pc:sldMkLst>
          <pc:docMk/>
          <pc:sldMk cId="1741064538" sldId="265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1741064538" sldId="265"/>
            <ac:spMk id="2" creationId="{D965E516-368C-D37A-6B9A-FD59A503EA7B}"/>
          </ac:spMkLst>
        </pc:spChg>
      </pc:sldChg>
      <pc:sldChg chg="modSp del mod modTransition modNotesTx">
        <pc:chgData name="Martina Marino" userId="5b696a2f-595b-48fd-9307-7b8f50f6727d" providerId="ADAL" clId="{5A4CB6D7-1250-4685-A1AC-1480DFDD7535}" dt="2023-09-30T15:49:49.129" v="261" actId="47"/>
        <pc:sldMkLst>
          <pc:docMk/>
          <pc:sldMk cId="2873900321" sldId="266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2873900321" sldId="266"/>
            <ac:spMk id="2" creationId="{5D4F117D-F5E2-2BD6-2ABD-575B0E42838E}"/>
          </ac:spMkLst>
        </pc:spChg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2998216082" sldId="266"/>
        </pc:sldMkLst>
      </pc:sldChg>
      <pc:sldChg chg="add del modNotesTx">
        <pc:chgData name="Martina Marino" userId="5b696a2f-595b-48fd-9307-7b8f50f6727d" providerId="ADAL" clId="{5A4CB6D7-1250-4685-A1AC-1480DFDD7535}" dt="2023-09-30T15:52:29.790" v="313" actId="47"/>
        <pc:sldMkLst>
          <pc:docMk/>
          <pc:sldMk cId="2911906128" sldId="267"/>
        </pc:sldMkLst>
      </pc:sldChg>
      <pc:sldChg chg="del">
        <pc:chgData name="Martina Marino" userId="5b696a2f-595b-48fd-9307-7b8f50f6727d" providerId="ADAL" clId="{5A4CB6D7-1250-4685-A1AC-1480DFDD7535}" dt="2023-09-16T11:27:42.799" v="0" actId="47"/>
        <pc:sldMkLst>
          <pc:docMk/>
          <pc:sldMk cId="2998216082" sldId="267"/>
        </pc:sldMkLst>
      </pc:sldChg>
      <pc:sldChg chg="add modNotesTx">
        <pc:chgData name="Martina Marino" userId="5b696a2f-595b-48fd-9307-7b8f50f6727d" providerId="ADAL" clId="{5A4CB6D7-1250-4685-A1AC-1480DFDD7535}" dt="2023-09-30T15:50:40.748" v="307" actId="6549"/>
        <pc:sldMkLst>
          <pc:docMk/>
          <pc:sldMk cId="3654605434" sldId="268"/>
        </pc:sldMkLst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4226175071" sldId="269"/>
        </pc:sldMkLst>
      </pc:sldChg>
      <pc:sldChg chg="add modNotesTx">
        <pc:chgData name="Martina Marino" userId="5b696a2f-595b-48fd-9307-7b8f50f6727d" providerId="ADAL" clId="{5A4CB6D7-1250-4685-A1AC-1480DFDD7535}" dt="2023-09-30T15:50:43.532" v="308" actId="6549"/>
        <pc:sldMkLst>
          <pc:docMk/>
          <pc:sldMk cId="157710813" sldId="270"/>
        </pc:sldMkLst>
      </pc:sldChg>
      <pc:sldChg chg="modSp del mod modTransition modNotesTx">
        <pc:chgData name="Martina Marino" userId="5b696a2f-595b-48fd-9307-7b8f50f6727d" providerId="ADAL" clId="{5A4CB6D7-1250-4685-A1AC-1480DFDD7535}" dt="2023-09-30T15:49:49.129" v="261" actId="47"/>
        <pc:sldMkLst>
          <pc:docMk/>
          <pc:sldMk cId="157710813" sldId="271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157710813" sldId="271"/>
            <ac:spMk id="2" creationId="{D965E516-368C-D37A-6B9A-FD59A503EA7B}"/>
          </ac:spMkLst>
        </pc:spChg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1300941784" sldId="271"/>
        </pc:sldMkLst>
      </pc:sldChg>
      <pc:sldChg chg="add modNotesTx">
        <pc:chgData name="Martina Marino" userId="5b696a2f-595b-48fd-9307-7b8f50f6727d" providerId="ADAL" clId="{5A4CB6D7-1250-4685-A1AC-1480DFDD7535}" dt="2023-09-30T15:50:46.109" v="309" actId="6549"/>
        <pc:sldMkLst>
          <pc:docMk/>
          <pc:sldMk cId="2523026" sldId="272"/>
        </pc:sldMkLst>
      </pc:sldChg>
      <pc:sldChg chg="add">
        <pc:chgData name="Martina Marino" userId="5b696a2f-595b-48fd-9307-7b8f50f6727d" providerId="ADAL" clId="{5A4CB6D7-1250-4685-A1AC-1480DFDD7535}" dt="2023-09-30T15:52:21.714" v="310" actId="2890"/>
        <pc:sldMkLst>
          <pc:docMk/>
          <pc:sldMk cId="1208914333" sldId="273"/>
        </pc:sldMkLst>
      </pc:sldChg>
      <pc:sldChg chg="del">
        <pc:chgData name="Martina Marino" userId="5b696a2f-595b-48fd-9307-7b8f50f6727d" providerId="ADAL" clId="{5A4CB6D7-1250-4685-A1AC-1480DFDD7535}" dt="2023-09-16T11:27:42.799" v="0" actId="47"/>
        <pc:sldMkLst>
          <pc:docMk/>
          <pc:sldMk cId="1300941784" sldId="273"/>
        </pc:sldMkLst>
      </pc:sldChg>
      <pc:sldChg chg="add del">
        <pc:chgData name="Martina Marino" userId="5b696a2f-595b-48fd-9307-7b8f50f6727d" providerId="ADAL" clId="{5A4CB6D7-1250-4685-A1AC-1480DFDD7535}" dt="2023-09-30T15:50:13.512" v="298" actId="47"/>
        <pc:sldMkLst>
          <pc:docMk/>
          <pc:sldMk cId="3939128851" sldId="273"/>
        </pc:sldMkLst>
      </pc:sldChg>
      <pc:sldChg chg="modSp del mod modShow">
        <pc:chgData name="Martina Marino" userId="5b696a2f-595b-48fd-9307-7b8f50f6727d" providerId="ADAL" clId="{5A4CB6D7-1250-4685-A1AC-1480DFDD7535}" dt="2023-09-30T15:49:49.129" v="261" actId="47"/>
        <pc:sldMkLst>
          <pc:docMk/>
          <pc:sldMk cId="3939128851" sldId="274"/>
        </pc:sldMkLst>
        <pc:spChg chg="mod">
          <ac:chgData name="Martina Marino" userId="5b696a2f-595b-48fd-9307-7b8f50f6727d" providerId="ADAL" clId="{5A4CB6D7-1250-4685-A1AC-1480DFDD7535}" dt="2023-09-18T12:37:58.349" v="23"/>
          <ac:spMkLst>
            <pc:docMk/>
            <pc:sldMk cId="3939128851" sldId="274"/>
            <ac:spMk id="2" creationId="{D965E516-368C-D37A-6B9A-FD59A503EA7B}"/>
          </ac:spMkLst>
        </pc:spChg>
      </pc:sldChg>
      <pc:sldChg chg="delSp add del setBg delDesignElem">
        <pc:chgData name="Martina Marino" userId="5b696a2f-595b-48fd-9307-7b8f50f6727d" providerId="ADAL" clId="{5A4CB6D7-1250-4685-A1AC-1480DFDD7535}" dt="2023-09-30T15:49:49.129" v="261" actId="47"/>
        <pc:sldMkLst>
          <pc:docMk/>
          <pc:sldMk cId="2264476059" sldId="275"/>
        </pc:sldMkLst>
        <pc:spChg chg="del">
          <ac:chgData name="Martina Marino" userId="5b696a2f-595b-48fd-9307-7b8f50f6727d" providerId="ADAL" clId="{5A4CB6D7-1250-4685-A1AC-1480DFDD7535}" dt="2023-09-30T15:49:29.499" v="260"/>
          <ac:spMkLst>
            <pc:docMk/>
            <pc:sldMk cId="2264476059" sldId="275"/>
            <ac:spMk id="25" creationId="{C1FA8F66-3B85-411D-A2A6-A50DF3026D9A}"/>
          </ac:spMkLst>
        </pc:spChg>
        <pc:spChg chg="del">
          <ac:chgData name="Martina Marino" userId="5b696a2f-595b-48fd-9307-7b8f50f6727d" providerId="ADAL" clId="{5A4CB6D7-1250-4685-A1AC-1480DFDD7535}" dt="2023-09-30T15:49:29.499" v="260"/>
          <ac:spMkLst>
            <pc:docMk/>
            <pc:sldMk cId="2264476059" sldId="275"/>
            <ac:spMk id="28" creationId="{D695E25C-06E7-4082-BE92-B571B616BC5A}"/>
          </ac:spMkLst>
        </pc:spChg>
        <pc:spChg chg="del">
          <ac:chgData name="Martina Marino" userId="5b696a2f-595b-48fd-9307-7b8f50f6727d" providerId="ADAL" clId="{5A4CB6D7-1250-4685-A1AC-1480DFDD7535}" dt="2023-09-30T15:49:29.499" v="260"/>
          <ac:spMkLst>
            <pc:docMk/>
            <pc:sldMk cId="2264476059" sldId="275"/>
            <ac:spMk id="35" creationId="{E64BD7DF-F4BB-427F-B4F6-6DC83A59AA0F}"/>
          </ac:spMkLst>
        </pc:spChg>
      </pc:sldChg>
      <pc:sldMasterChg chg="modTransition">
        <pc:chgData name="Martina Marino" userId="5b696a2f-595b-48fd-9307-7b8f50f6727d" providerId="ADAL" clId="{5A4CB6D7-1250-4685-A1AC-1480DFDD7535}" dt="2023-09-18T12:37:58.349" v="23"/>
        <pc:sldMasterMkLst>
          <pc:docMk/>
          <pc:sldMasterMk cId="3858928729" sldId="2147483674"/>
        </pc:sldMasterMkLst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F56915-13A1-455B-957B-E24158FE08A7}" type="doc">
      <dgm:prSet loTypeId="urn:microsoft.com/office/officeart/2008/layout/VerticalCurv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43BDDEEC-6728-4918-9F24-145E3E544F95}">
      <dgm:prSet phldrT="[Testo]" custT="1"/>
      <dgm:spPr>
        <a:solidFill>
          <a:srgbClr val="F2B5D4"/>
        </a:solidFill>
      </dgm:spPr>
      <dgm:t>
        <a:bodyPr/>
        <a:lstStyle/>
        <a:p>
          <a:pPr>
            <a:buNone/>
          </a:pPr>
          <a:r>
            <a:rPr lang="it-IT" sz="2000" b="1" i="0">
              <a:solidFill>
                <a:srgbClr val="404040"/>
              </a:solidFill>
              <a:effectLst/>
              <a:latin typeface="Söhne"/>
            </a:rPr>
            <a:t>Strategia di marketing </a:t>
          </a:r>
          <a:r>
            <a:rPr lang="it-IT" sz="2000" b="0" i="0">
              <a:solidFill>
                <a:srgbClr val="404040"/>
              </a:solidFill>
              <a:effectLst/>
              <a:latin typeface="Söhne"/>
            </a:rPr>
            <a:t>che coinvolge la promozione di prodotti, servizi o contenuti attraverso le piattaforme di social media </a:t>
          </a:r>
          <a:endParaRPr lang="it-IT" sz="2000">
            <a:solidFill>
              <a:srgbClr val="404040"/>
            </a:solidFill>
          </a:endParaRPr>
        </a:p>
      </dgm:t>
    </dgm:pt>
    <dgm:pt modelId="{08F79B77-A6AC-4C45-8688-7DBF31CF51DD}" type="parTrans" cxnId="{AF0CF25A-E3CB-477B-927F-CECCE92A266D}">
      <dgm:prSet/>
      <dgm:spPr/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91398600-037F-4759-80C2-D397E5941FD0}" type="sibTrans" cxnId="{AF0CF25A-E3CB-477B-927F-CECCE92A266D}">
      <dgm:prSet/>
      <dgm:spPr>
        <a:ln>
          <a:solidFill>
            <a:schemeClr val="bg1">
              <a:alpha val="0"/>
            </a:schemeClr>
          </a:solidFill>
        </a:ln>
      </dgm:spPr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CBF2546A-A3AD-45FE-9E77-16A815D9FCE3}">
      <dgm:prSet phldrT="[Testo]" custT="1"/>
      <dgm:spPr>
        <a:solidFill>
          <a:srgbClr val="C4EEEC"/>
        </a:solidFill>
      </dgm:spPr>
      <dgm:t>
        <a:bodyPr/>
        <a:lstStyle/>
        <a:p>
          <a:pPr>
            <a:buNone/>
          </a:pPr>
          <a:r>
            <a:rPr lang="it-IT" sz="2000" b="0" i="0">
              <a:solidFill>
                <a:srgbClr val="404040"/>
              </a:solidFill>
              <a:effectLst/>
              <a:latin typeface="Söhne"/>
            </a:rPr>
            <a:t>Ha lo scopo di raggiungere e </a:t>
          </a:r>
          <a:r>
            <a:rPr lang="it-IT" sz="2000" b="1" i="0">
              <a:solidFill>
                <a:srgbClr val="404040"/>
              </a:solidFill>
              <a:effectLst/>
              <a:latin typeface="Söhne"/>
            </a:rPr>
            <a:t>coinvolgere un pubblico specifico </a:t>
          </a:r>
          <a:r>
            <a:rPr lang="it-IT" sz="2000" b="0" i="0">
              <a:solidFill>
                <a:srgbClr val="404040"/>
              </a:solidFill>
              <a:effectLst/>
              <a:latin typeface="Söhne"/>
            </a:rPr>
            <a:t>attraverso annunci sponsorizzati, post organici e altre forme di contenuto</a:t>
          </a:r>
          <a:endParaRPr lang="it-IT" sz="2000">
            <a:solidFill>
              <a:srgbClr val="404040"/>
            </a:solidFill>
          </a:endParaRPr>
        </a:p>
      </dgm:t>
    </dgm:pt>
    <dgm:pt modelId="{AA060B32-AB5E-4779-84D7-8524D2B7941D}" type="parTrans" cxnId="{407606DC-F7A0-4141-8EB0-0B464C6E56CA}">
      <dgm:prSet/>
      <dgm:spPr/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3FC0F641-40DD-4E95-A232-2DCB7406907C}" type="sibTrans" cxnId="{407606DC-F7A0-4141-8EB0-0B464C6E56CA}">
      <dgm:prSet/>
      <dgm:spPr/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5D3EF257-218E-41FC-B532-78108EFF4260}">
      <dgm:prSet phldrT="[Testo]" custT="1"/>
      <dgm:spPr>
        <a:solidFill>
          <a:srgbClr val="F9E7B5"/>
        </a:solidFill>
      </dgm:spPr>
      <dgm:t>
        <a:bodyPr/>
        <a:lstStyle/>
        <a:p>
          <a:pPr>
            <a:buNone/>
          </a:pPr>
          <a:r>
            <a:rPr lang="it-IT" sz="2000" b="0" i="0">
              <a:solidFill>
                <a:srgbClr val="404040"/>
              </a:solidFill>
              <a:effectLst/>
              <a:latin typeface="Söhne"/>
            </a:rPr>
            <a:t>Possono variare in termini di obiettivi, budget, target di pubblico e tipi di contenuto, ma hanno in comune l'obiettivo di </a:t>
          </a:r>
          <a:r>
            <a:rPr lang="it-IT" sz="2000" b="1" i="0">
              <a:solidFill>
                <a:srgbClr val="404040"/>
              </a:solidFill>
              <a:effectLst/>
              <a:latin typeface="Söhne"/>
            </a:rPr>
            <a:t>promuovere il coinvolgimento e la consapevolezza del marchio</a:t>
          </a:r>
          <a:endParaRPr lang="it-IT" sz="2000" b="1">
            <a:solidFill>
              <a:srgbClr val="404040"/>
            </a:solidFill>
          </a:endParaRPr>
        </a:p>
      </dgm:t>
    </dgm:pt>
    <dgm:pt modelId="{69EBFAFF-A755-46BE-85E2-B7E0B3674DDB}" type="parTrans" cxnId="{50E25C67-3198-4D8F-A4A0-FF515766915F}">
      <dgm:prSet/>
      <dgm:spPr/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DC82D967-8D6D-4EA2-A313-65C70B0027CC}" type="sibTrans" cxnId="{50E25C67-3198-4D8F-A4A0-FF515766915F}">
      <dgm:prSet/>
      <dgm:spPr/>
      <dgm:t>
        <a:bodyPr/>
        <a:lstStyle/>
        <a:p>
          <a:endParaRPr lang="it-IT" sz="1800">
            <a:solidFill>
              <a:srgbClr val="404040"/>
            </a:solidFill>
          </a:endParaRPr>
        </a:p>
      </dgm:t>
    </dgm:pt>
    <dgm:pt modelId="{CE6B358F-702F-4A0E-8B17-4D07814A1365}" type="pres">
      <dgm:prSet presAssocID="{11F56915-13A1-455B-957B-E24158FE08A7}" presName="Name0" presStyleCnt="0">
        <dgm:presLayoutVars>
          <dgm:chMax val="7"/>
          <dgm:chPref val="7"/>
          <dgm:dir/>
        </dgm:presLayoutVars>
      </dgm:prSet>
      <dgm:spPr/>
    </dgm:pt>
    <dgm:pt modelId="{EB91E65E-95BD-4920-888A-295BA02676DF}" type="pres">
      <dgm:prSet presAssocID="{11F56915-13A1-455B-957B-E24158FE08A7}" presName="Name1" presStyleCnt="0"/>
      <dgm:spPr/>
    </dgm:pt>
    <dgm:pt modelId="{E14425F7-5CC5-4AD4-8458-21A6209ECB4F}" type="pres">
      <dgm:prSet presAssocID="{11F56915-13A1-455B-957B-E24158FE08A7}" presName="cycle" presStyleCnt="0"/>
      <dgm:spPr/>
    </dgm:pt>
    <dgm:pt modelId="{73F6AF09-D8B3-455B-9B19-D6B2BF818526}" type="pres">
      <dgm:prSet presAssocID="{11F56915-13A1-455B-957B-E24158FE08A7}" presName="srcNode" presStyleLbl="node1" presStyleIdx="0" presStyleCnt="3"/>
      <dgm:spPr/>
    </dgm:pt>
    <dgm:pt modelId="{258D7B20-43AA-4CAA-9C20-836ED27098BD}" type="pres">
      <dgm:prSet presAssocID="{11F56915-13A1-455B-957B-E24158FE08A7}" presName="conn" presStyleLbl="parChTrans1D2" presStyleIdx="0" presStyleCnt="1"/>
      <dgm:spPr/>
    </dgm:pt>
    <dgm:pt modelId="{9474B0B0-A62E-412C-8919-ACA39C4678A9}" type="pres">
      <dgm:prSet presAssocID="{11F56915-13A1-455B-957B-E24158FE08A7}" presName="extraNode" presStyleLbl="node1" presStyleIdx="0" presStyleCnt="3"/>
      <dgm:spPr/>
    </dgm:pt>
    <dgm:pt modelId="{5C760B1A-D590-4532-857A-B7CB7A2E2B4A}" type="pres">
      <dgm:prSet presAssocID="{11F56915-13A1-455B-957B-E24158FE08A7}" presName="dstNode" presStyleLbl="node1" presStyleIdx="0" presStyleCnt="3"/>
      <dgm:spPr/>
    </dgm:pt>
    <dgm:pt modelId="{5D8CDC0A-4064-4091-9273-5BAF0B98D174}" type="pres">
      <dgm:prSet presAssocID="{43BDDEEC-6728-4918-9F24-145E3E544F95}" presName="text_1" presStyleLbl="node1" presStyleIdx="0" presStyleCnt="3">
        <dgm:presLayoutVars>
          <dgm:bulletEnabled val="1"/>
        </dgm:presLayoutVars>
      </dgm:prSet>
      <dgm:spPr/>
    </dgm:pt>
    <dgm:pt modelId="{64647C8F-BA96-40E2-8D01-0CDDB8847328}" type="pres">
      <dgm:prSet presAssocID="{43BDDEEC-6728-4918-9F24-145E3E544F95}" presName="accent_1" presStyleCnt="0"/>
      <dgm:spPr/>
    </dgm:pt>
    <dgm:pt modelId="{5DD17BC3-C8E0-496F-95B6-4CB2B73BAC01}" type="pres">
      <dgm:prSet presAssocID="{43BDDEEC-6728-4918-9F24-145E3E544F95}" presName="accentRepeatNode" presStyleLbl="solidFgAcc1" presStyleIdx="0" presStyleCnt="3"/>
      <dgm:spPr>
        <a:noFill/>
        <a:ln>
          <a:noFill/>
        </a:ln>
      </dgm:spPr>
    </dgm:pt>
    <dgm:pt modelId="{47E19B87-6359-4331-B5BA-84832E089D93}" type="pres">
      <dgm:prSet presAssocID="{CBF2546A-A3AD-45FE-9E77-16A815D9FCE3}" presName="text_2" presStyleLbl="node1" presStyleIdx="1" presStyleCnt="3">
        <dgm:presLayoutVars>
          <dgm:bulletEnabled val="1"/>
        </dgm:presLayoutVars>
      </dgm:prSet>
      <dgm:spPr/>
    </dgm:pt>
    <dgm:pt modelId="{2D08B44F-97DB-4BC4-BCB4-76C784799A30}" type="pres">
      <dgm:prSet presAssocID="{CBF2546A-A3AD-45FE-9E77-16A815D9FCE3}" presName="accent_2" presStyleCnt="0"/>
      <dgm:spPr/>
    </dgm:pt>
    <dgm:pt modelId="{3ED5BC42-8DA2-4312-8D9F-BA2CAECDF031}" type="pres">
      <dgm:prSet presAssocID="{CBF2546A-A3AD-45FE-9E77-16A815D9FCE3}" presName="accentRepeatNode" presStyleLbl="solidFgAcc1" presStyleIdx="1" presStyleCnt="3"/>
      <dgm:spPr>
        <a:noFill/>
        <a:ln>
          <a:noFill/>
        </a:ln>
      </dgm:spPr>
    </dgm:pt>
    <dgm:pt modelId="{F060D82A-7380-4EDE-BB9B-1C2E97E7DC1C}" type="pres">
      <dgm:prSet presAssocID="{5D3EF257-218E-41FC-B532-78108EFF4260}" presName="text_3" presStyleLbl="node1" presStyleIdx="2" presStyleCnt="3">
        <dgm:presLayoutVars>
          <dgm:bulletEnabled val="1"/>
        </dgm:presLayoutVars>
      </dgm:prSet>
      <dgm:spPr/>
    </dgm:pt>
    <dgm:pt modelId="{8123ED26-E2DE-4072-9C3D-7DF0B1997A23}" type="pres">
      <dgm:prSet presAssocID="{5D3EF257-218E-41FC-B532-78108EFF4260}" presName="accent_3" presStyleCnt="0"/>
      <dgm:spPr/>
    </dgm:pt>
    <dgm:pt modelId="{5E10DEAE-F35B-45B3-BF44-C1D767C99A43}" type="pres">
      <dgm:prSet presAssocID="{5D3EF257-218E-41FC-B532-78108EFF4260}" presName="accentRepeatNode" presStyleLbl="solidFgAcc1" presStyleIdx="2" presStyleCnt="3"/>
      <dgm:spPr>
        <a:noFill/>
        <a:ln>
          <a:noFill/>
        </a:ln>
      </dgm:spPr>
    </dgm:pt>
  </dgm:ptLst>
  <dgm:cxnLst>
    <dgm:cxn modelId="{50E25C67-3198-4D8F-A4A0-FF515766915F}" srcId="{11F56915-13A1-455B-957B-E24158FE08A7}" destId="{5D3EF257-218E-41FC-B532-78108EFF4260}" srcOrd="2" destOrd="0" parTransId="{69EBFAFF-A755-46BE-85E2-B7E0B3674DDB}" sibTransId="{DC82D967-8D6D-4EA2-A313-65C70B0027CC}"/>
    <dgm:cxn modelId="{AF0CF25A-E3CB-477B-927F-CECCE92A266D}" srcId="{11F56915-13A1-455B-957B-E24158FE08A7}" destId="{43BDDEEC-6728-4918-9F24-145E3E544F95}" srcOrd="0" destOrd="0" parTransId="{08F79B77-A6AC-4C45-8688-7DBF31CF51DD}" sibTransId="{91398600-037F-4759-80C2-D397E5941FD0}"/>
    <dgm:cxn modelId="{5DB77E8C-1643-4936-B495-60033B8780BB}" type="presOf" srcId="{5D3EF257-218E-41FC-B532-78108EFF4260}" destId="{F060D82A-7380-4EDE-BB9B-1C2E97E7DC1C}" srcOrd="0" destOrd="0" presId="urn:microsoft.com/office/officeart/2008/layout/VerticalCurvedList"/>
    <dgm:cxn modelId="{59E58B8D-0CC3-4332-AA14-BE0CB02491F0}" type="presOf" srcId="{91398600-037F-4759-80C2-D397E5941FD0}" destId="{258D7B20-43AA-4CAA-9C20-836ED27098BD}" srcOrd="0" destOrd="0" presId="urn:microsoft.com/office/officeart/2008/layout/VerticalCurvedList"/>
    <dgm:cxn modelId="{D0A0B29D-E502-4EBC-A40F-DE91DD0DE3C2}" type="presOf" srcId="{11F56915-13A1-455B-957B-E24158FE08A7}" destId="{CE6B358F-702F-4A0E-8B17-4D07814A1365}" srcOrd="0" destOrd="0" presId="urn:microsoft.com/office/officeart/2008/layout/VerticalCurvedList"/>
    <dgm:cxn modelId="{39A482C6-392F-443F-AADA-0BF36192F762}" type="presOf" srcId="{43BDDEEC-6728-4918-9F24-145E3E544F95}" destId="{5D8CDC0A-4064-4091-9273-5BAF0B98D174}" srcOrd="0" destOrd="0" presId="urn:microsoft.com/office/officeart/2008/layout/VerticalCurvedList"/>
    <dgm:cxn modelId="{1C63C5CB-D873-466D-82BF-CA988AC4D047}" type="presOf" srcId="{CBF2546A-A3AD-45FE-9E77-16A815D9FCE3}" destId="{47E19B87-6359-4331-B5BA-84832E089D93}" srcOrd="0" destOrd="0" presId="urn:microsoft.com/office/officeart/2008/layout/VerticalCurvedList"/>
    <dgm:cxn modelId="{407606DC-F7A0-4141-8EB0-0B464C6E56CA}" srcId="{11F56915-13A1-455B-957B-E24158FE08A7}" destId="{CBF2546A-A3AD-45FE-9E77-16A815D9FCE3}" srcOrd="1" destOrd="0" parTransId="{AA060B32-AB5E-4779-84D7-8524D2B7941D}" sibTransId="{3FC0F641-40DD-4E95-A232-2DCB7406907C}"/>
    <dgm:cxn modelId="{936EA970-4138-4CA1-AC87-08A85A37B20A}" type="presParOf" srcId="{CE6B358F-702F-4A0E-8B17-4D07814A1365}" destId="{EB91E65E-95BD-4920-888A-295BA02676DF}" srcOrd="0" destOrd="0" presId="urn:microsoft.com/office/officeart/2008/layout/VerticalCurvedList"/>
    <dgm:cxn modelId="{A0C3DC9E-CEF1-4BE7-BB9F-59EC3F352D64}" type="presParOf" srcId="{EB91E65E-95BD-4920-888A-295BA02676DF}" destId="{E14425F7-5CC5-4AD4-8458-21A6209ECB4F}" srcOrd="0" destOrd="0" presId="urn:microsoft.com/office/officeart/2008/layout/VerticalCurvedList"/>
    <dgm:cxn modelId="{9EB410DA-2D1B-47CF-ABD8-8B64978920BB}" type="presParOf" srcId="{E14425F7-5CC5-4AD4-8458-21A6209ECB4F}" destId="{73F6AF09-D8B3-455B-9B19-D6B2BF818526}" srcOrd="0" destOrd="0" presId="urn:microsoft.com/office/officeart/2008/layout/VerticalCurvedList"/>
    <dgm:cxn modelId="{3339B072-EBE5-4573-8725-3392E866EAB9}" type="presParOf" srcId="{E14425F7-5CC5-4AD4-8458-21A6209ECB4F}" destId="{258D7B20-43AA-4CAA-9C20-836ED27098BD}" srcOrd="1" destOrd="0" presId="urn:microsoft.com/office/officeart/2008/layout/VerticalCurvedList"/>
    <dgm:cxn modelId="{04EE7F1C-42D5-4D12-9852-BC5677ABFDDF}" type="presParOf" srcId="{E14425F7-5CC5-4AD4-8458-21A6209ECB4F}" destId="{9474B0B0-A62E-412C-8919-ACA39C4678A9}" srcOrd="2" destOrd="0" presId="urn:microsoft.com/office/officeart/2008/layout/VerticalCurvedList"/>
    <dgm:cxn modelId="{0CE8940F-615C-41F3-9F2A-A52C8E448B76}" type="presParOf" srcId="{E14425F7-5CC5-4AD4-8458-21A6209ECB4F}" destId="{5C760B1A-D590-4532-857A-B7CB7A2E2B4A}" srcOrd="3" destOrd="0" presId="urn:microsoft.com/office/officeart/2008/layout/VerticalCurvedList"/>
    <dgm:cxn modelId="{02E4CBDE-6838-4D10-AB6E-D1C3DCF1E9B3}" type="presParOf" srcId="{EB91E65E-95BD-4920-888A-295BA02676DF}" destId="{5D8CDC0A-4064-4091-9273-5BAF0B98D174}" srcOrd="1" destOrd="0" presId="urn:microsoft.com/office/officeart/2008/layout/VerticalCurvedList"/>
    <dgm:cxn modelId="{37B9B505-ECE7-4243-A5DD-F9D13D7BFA9D}" type="presParOf" srcId="{EB91E65E-95BD-4920-888A-295BA02676DF}" destId="{64647C8F-BA96-40E2-8D01-0CDDB8847328}" srcOrd="2" destOrd="0" presId="urn:microsoft.com/office/officeart/2008/layout/VerticalCurvedList"/>
    <dgm:cxn modelId="{15D80CFD-8252-4300-BF04-95A5122A9383}" type="presParOf" srcId="{64647C8F-BA96-40E2-8D01-0CDDB8847328}" destId="{5DD17BC3-C8E0-496F-95B6-4CB2B73BAC01}" srcOrd="0" destOrd="0" presId="urn:microsoft.com/office/officeart/2008/layout/VerticalCurvedList"/>
    <dgm:cxn modelId="{74A1D41B-37F8-4F47-88BF-B0376B7BEDED}" type="presParOf" srcId="{EB91E65E-95BD-4920-888A-295BA02676DF}" destId="{47E19B87-6359-4331-B5BA-84832E089D93}" srcOrd="3" destOrd="0" presId="urn:microsoft.com/office/officeart/2008/layout/VerticalCurvedList"/>
    <dgm:cxn modelId="{30C30047-EB50-4DF6-B244-BD12F3E201F4}" type="presParOf" srcId="{EB91E65E-95BD-4920-888A-295BA02676DF}" destId="{2D08B44F-97DB-4BC4-BCB4-76C784799A30}" srcOrd="4" destOrd="0" presId="urn:microsoft.com/office/officeart/2008/layout/VerticalCurvedList"/>
    <dgm:cxn modelId="{02E695E1-CA10-4D12-B5FD-66442169D805}" type="presParOf" srcId="{2D08B44F-97DB-4BC4-BCB4-76C784799A30}" destId="{3ED5BC42-8DA2-4312-8D9F-BA2CAECDF031}" srcOrd="0" destOrd="0" presId="urn:microsoft.com/office/officeart/2008/layout/VerticalCurvedList"/>
    <dgm:cxn modelId="{22C789E7-E1C7-4560-A9A6-D92904706F97}" type="presParOf" srcId="{EB91E65E-95BD-4920-888A-295BA02676DF}" destId="{F060D82A-7380-4EDE-BB9B-1C2E97E7DC1C}" srcOrd="5" destOrd="0" presId="urn:microsoft.com/office/officeart/2008/layout/VerticalCurvedList"/>
    <dgm:cxn modelId="{B1EB8152-69F8-4B75-B5F1-DB0588504F4A}" type="presParOf" srcId="{EB91E65E-95BD-4920-888A-295BA02676DF}" destId="{8123ED26-E2DE-4072-9C3D-7DF0B1997A23}" srcOrd="6" destOrd="0" presId="urn:microsoft.com/office/officeart/2008/layout/VerticalCurvedList"/>
    <dgm:cxn modelId="{E33C9272-6B8D-4E92-822C-A7A2ECD2163A}" type="presParOf" srcId="{8123ED26-E2DE-4072-9C3D-7DF0B1997A23}" destId="{5E10DEAE-F35B-45B3-BF44-C1D767C99A43}" srcOrd="0" destOrd="0" presId="urn:microsoft.com/office/officeart/2008/layout/VerticalCurvedList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58D7B20-43AA-4CAA-9C20-836ED27098BD}">
      <dsp:nvSpPr>
        <dsp:cNvPr id="0" name=""/>
        <dsp:cNvSpPr/>
      </dsp:nvSpPr>
      <dsp:spPr>
        <a:xfrm>
          <a:off x="-4109397" y="-630684"/>
          <a:ext cx="4896744" cy="4896744"/>
        </a:xfrm>
        <a:prstGeom prst="blockArc">
          <a:avLst>
            <a:gd name="adj1" fmla="val 18900000"/>
            <a:gd name="adj2" fmla="val 2700000"/>
            <a:gd name="adj3" fmla="val 441"/>
          </a:avLst>
        </a:prstGeom>
        <a:noFill/>
        <a:ln w="22225" cap="rnd" cmpd="sng" algn="ctr">
          <a:solidFill>
            <a:schemeClr val="bg1">
              <a:alpha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8CDC0A-4064-4091-9273-5BAF0B98D174}">
      <dsp:nvSpPr>
        <dsp:cNvPr id="0" name=""/>
        <dsp:cNvSpPr/>
      </dsp:nvSpPr>
      <dsp:spPr>
        <a:xfrm>
          <a:off x="506341" y="363537"/>
          <a:ext cx="10475191" cy="727075"/>
        </a:xfrm>
        <a:prstGeom prst="rect">
          <a:avLst/>
        </a:prstGeom>
        <a:solidFill>
          <a:srgbClr val="F2B5D4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711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b="1" i="0" kern="1200">
              <a:solidFill>
                <a:srgbClr val="404040"/>
              </a:solidFill>
              <a:effectLst/>
              <a:latin typeface="Söhne"/>
            </a:rPr>
            <a:t>Strategia di marketing </a:t>
          </a:r>
          <a:r>
            <a:rPr lang="it-IT" sz="2000" b="0" i="0" kern="1200">
              <a:solidFill>
                <a:srgbClr val="404040"/>
              </a:solidFill>
              <a:effectLst/>
              <a:latin typeface="Söhne"/>
            </a:rPr>
            <a:t>che coinvolge la promozione di prodotti, servizi o contenuti attraverso le piattaforme di social media </a:t>
          </a:r>
          <a:endParaRPr lang="it-IT" sz="2000" kern="1200">
            <a:solidFill>
              <a:srgbClr val="404040"/>
            </a:solidFill>
          </a:endParaRPr>
        </a:p>
      </dsp:txBody>
      <dsp:txXfrm>
        <a:off x="506341" y="363537"/>
        <a:ext cx="10475191" cy="727075"/>
      </dsp:txXfrm>
    </dsp:sp>
    <dsp:sp modelId="{5DD17BC3-C8E0-496F-95B6-4CB2B73BAC01}">
      <dsp:nvSpPr>
        <dsp:cNvPr id="0" name=""/>
        <dsp:cNvSpPr/>
      </dsp:nvSpPr>
      <dsp:spPr>
        <a:xfrm>
          <a:off x="51919" y="272653"/>
          <a:ext cx="908843" cy="908843"/>
        </a:xfrm>
        <a:prstGeom prst="ellipse">
          <a:avLst/>
        </a:prstGeom>
        <a:noFill/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E19B87-6359-4331-B5BA-84832E089D93}">
      <dsp:nvSpPr>
        <dsp:cNvPr id="0" name=""/>
        <dsp:cNvSpPr/>
      </dsp:nvSpPr>
      <dsp:spPr>
        <a:xfrm>
          <a:off x="770633" y="1454150"/>
          <a:ext cx="10210900" cy="727075"/>
        </a:xfrm>
        <a:prstGeom prst="rect">
          <a:avLst/>
        </a:prstGeom>
        <a:solidFill>
          <a:srgbClr val="C4EEEC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711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b="0" i="0" kern="1200">
              <a:solidFill>
                <a:srgbClr val="404040"/>
              </a:solidFill>
              <a:effectLst/>
              <a:latin typeface="Söhne"/>
            </a:rPr>
            <a:t>Ha lo scopo di raggiungere e </a:t>
          </a:r>
          <a:r>
            <a:rPr lang="it-IT" sz="2000" b="1" i="0" kern="1200">
              <a:solidFill>
                <a:srgbClr val="404040"/>
              </a:solidFill>
              <a:effectLst/>
              <a:latin typeface="Söhne"/>
            </a:rPr>
            <a:t>coinvolgere un pubblico specifico </a:t>
          </a:r>
          <a:r>
            <a:rPr lang="it-IT" sz="2000" b="0" i="0" kern="1200">
              <a:solidFill>
                <a:srgbClr val="404040"/>
              </a:solidFill>
              <a:effectLst/>
              <a:latin typeface="Söhne"/>
            </a:rPr>
            <a:t>attraverso annunci sponsorizzati, post organici e altre forme di contenuto</a:t>
          </a:r>
          <a:endParaRPr lang="it-IT" sz="2000" kern="1200">
            <a:solidFill>
              <a:srgbClr val="404040"/>
            </a:solidFill>
          </a:endParaRPr>
        </a:p>
      </dsp:txBody>
      <dsp:txXfrm>
        <a:off x="770633" y="1454150"/>
        <a:ext cx="10210900" cy="727075"/>
      </dsp:txXfrm>
    </dsp:sp>
    <dsp:sp modelId="{3ED5BC42-8DA2-4312-8D9F-BA2CAECDF031}">
      <dsp:nvSpPr>
        <dsp:cNvPr id="0" name=""/>
        <dsp:cNvSpPr/>
      </dsp:nvSpPr>
      <dsp:spPr>
        <a:xfrm>
          <a:off x="316211" y="1363265"/>
          <a:ext cx="908843" cy="908843"/>
        </a:xfrm>
        <a:prstGeom prst="ellipse">
          <a:avLst/>
        </a:prstGeom>
        <a:noFill/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060D82A-7380-4EDE-BB9B-1C2E97E7DC1C}">
      <dsp:nvSpPr>
        <dsp:cNvPr id="0" name=""/>
        <dsp:cNvSpPr/>
      </dsp:nvSpPr>
      <dsp:spPr>
        <a:xfrm>
          <a:off x="506341" y="2544762"/>
          <a:ext cx="10475191" cy="727075"/>
        </a:xfrm>
        <a:prstGeom prst="rect">
          <a:avLst/>
        </a:prstGeom>
        <a:solidFill>
          <a:srgbClr val="F9E7B5"/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7116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it-IT" sz="2000" b="0" i="0" kern="1200">
              <a:solidFill>
                <a:srgbClr val="404040"/>
              </a:solidFill>
              <a:effectLst/>
              <a:latin typeface="Söhne"/>
            </a:rPr>
            <a:t>Possono variare in termini di obiettivi, budget, target di pubblico e tipi di contenuto, ma hanno in comune l'obiettivo di </a:t>
          </a:r>
          <a:r>
            <a:rPr lang="it-IT" sz="2000" b="1" i="0" kern="1200">
              <a:solidFill>
                <a:srgbClr val="404040"/>
              </a:solidFill>
              <a:effectLst/>
              <a:latin typeface="Söhne"/>
            </a:rPr>
            <a:t>promuovere il coinvolgimento e la consapevolezza del marchio</a:t>
          </a:r>
          <a:endParaRPr lang="it-IT" sz="2000" b="1" kern="1200">
            <a:solidFill>
              <a:srgbClr val="404040"/>
            </a:solidFill>
          </a:endParaRPr>
        </a:p>
      </dsp:txBody>
      <dsp:txXfrm>
        <a:off x="506341" y="2544762"/>
        <a:ext cx="10475191" cy="727075"/>
      </dsp:txXfrm>
    </dsp:sp>
    <dsp:sp modelId="{5E10DEAE-F35B-45B3-BF44-C1D767C99A43}">
      <dsp:nvSpPr>
        <dsp:cNvPr id="0" name=""/>
        <dsp:cNvSpPr/>
      </dsp:nvSpPr>
      <dsp:spPr>
        <a:xfrm>
          <a:off x="51919" y="2453878"/>
          <a:ext cx="908843" cy="908843"/>
        </a:xfrm>
        <a:prstGeom prst="ellipse">
          <a:avLst/>
        </a:prstGeom>
        <a:noFill/>
        <a:ln w="2222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11885-35A6-4E30-A858-80C581F3B516}" type="datetimeFigureOut">
              <a:rPr lang="it-IT" smtClean="0"/>
              <a:t>30/09/2023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7C039B-661A-42CF-B3C1-49464243197A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369791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435028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546857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3202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5099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608248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9404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00756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7C039B-661A-42CF-B3C1-49464243197A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2078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9/30/2023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5947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8640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9/30/2023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090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9/30/2023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29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9/30/2023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0807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9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9/30/2023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253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9/30/2023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646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9/30/2023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886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9/30/2023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513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9/30/2023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3226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9/30/2023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‹N›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39818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uppo 13">
            <a:extLst>
              <a:ext uri="{FF2B5EF4-FFF2-40B4-BE49-F238E27FC236}">
                <a16:creationId xmlns:a16="http://schemas.microsoft.com/office/drawing/2014/main" id="{96C767B7-CD29-B43F-BFEB-62FB0D44F257}"/>
              </a:ext>
            </a:extLst>
          </p:cNvPr>
          <p:cNvGrpSpPr/>
          <p:nvPr/>
        </p:nvGrpSpPr>
        <p:grpSpPr>
          <a:xfrm rot="14760511">
            <a:off x="-3388028" y="1212818"/>
            <a:ext cx="5126316" cy="4680000"/>
            <a:chOff x="-3389635" y="1212818"/>
            <a:chExt cx="5222354" cy="4680000"/>
          </a:xfrm>
        </p:grpSpPr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B168FB03-A3FC-3E1C-2162-E3F0FDCFA187}"/>
                </a:ext>
              </a:extLst>
            </p:cNvPr>
            <p:cNvSpPr/>
            <p:nvPr/>
          </p:nvSpPr>
          <p:spPr>
            <a:xfrm rot="10412722">
              <a:off x="-3389635" y="1212818"/>
              <a:ext cx="4767678" cy="4680000"/>
            </a:xfrm>
            <a:prstGeom prst="ellipse">
              <a:avLst/>
            </a:prstGeom>
            <a:noFill/>
            <a:ln w="57150">
              <a:solidFill>
                <a:srgbClr val="ED7B3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11" name="Ovale 10">
              <a:extLst>
                <a:ext uri="{FF2B5EF4-FFF2-40B4-BE49-F238E27FC236}">
                  <a16:creationId xmlns:a16="http://schemas.microsoft.com/office/drawing/2014/main" id="{6B66C714-C9E4-5947-2E83-000C396F0A43}"/>
                </a:ext>
              </a:extLst>
            </p:cNvPr>
            <p:cNvSpPr/>
            <p:nvPr/>
          </p:nvSpPr>
          <p:spPr>
            <a:xfrm rot="10412722">
              <a:off x="651564" y="2032329"/>
              <a:ext cx="916861" cy="900000"/>
            </a:xfrm>
            <a:prstGeom prst="ellipse">
              <a:avLst/>
            </a:prstGeom>
            <a:ln>
              <a:solidFill>
                <a:srgbClr val="F2B5D4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0FBEAF9B-0685-77A6-FFE5-32FBE84B35C2}"/>
                </a:ext>
              </a:extLst>
            </p:cNvPr>
            <p:cNvSpPr/>
            <p:nvPr/>
          </p:nvSpPr>
          <p:spPr>
            <a:xfrm rot="10412722">
              <a:off x="915858" y="3122941"/>
              <a:ext cx="916861" cy="900000"/>
            </a:xfrm>
            <a:prstGeom prst="ellipse">
              <a:avLst/>
            </a:prstGeom>
            <a:ln>
              <a:solidFill>
                <a:srgbClr val="9CE3DF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95076EF3-53EC-6A0D-AD87-1F85529C1E1A}"/>
                </a:ext>
              </a:extLst>
            </p:cNvPr>
            <p:cNvSpPr/>
            <p:nvPr/>
          </p:nvSpPr>
          <p:spPr>
            <a:xfrm rot="10412722">
              <a:off x="651566" y="4213554"/>
              <a:ext cx="916861" cy="900000"/>
            </a:xfrm>
            <a:prstGeom prst="ellipse">
              <a:avLst/>
            </a:prstGeom>
            <a:ln>
              <a:solidFill>
                <a:srgbClr val="F7DF9C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</p:grpSp>
      <p:sp useBgFill="1">
        <p:nvSpPr>
          <p:cNvPr id="25" name="Rectangle 26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3" descr="Selfie della cena">
            <a:extLst>
              <a:ext uri="{FF2B5EF4-FFF2-40B4-BE49-F238E27FC236}">
                <a16:creationId xmlns:a16="http://schemas.microsoft.com/office/drawing/2014/main" id="{2141FFB3-0ED4-A684-06C6-638D485533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233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ED7B36"/>
          </a:solidFill>
          <a:ln>
            <a:solidFill>
              <a:srgbClr val="B17F3A"/>
            </a:solidFill>
          </a:ln>
        </p:spPr>
      </p:pic>
      <p:sp>
        <p:nvSpPr>
          <p:cNvPr id="28" name="Rectangle 28">
            <a:extLst>
              <a:ext uri="{FF2B5EF4-FFF2-40B4-BE49-F238E27FC236}">
                <a16:creationId xmlns:a16="http://schemas.microsoft.com/office/drawing/2014/main" id="{D695E25C-06E7-4082-BE92-B571B616BC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285571"/>
            <a:ext cx="11265408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35" name="Rectangle 30">
            <a:extLst>
              <a:ext uri="{FF2B5EF4-FFF2-40B4-BE49-F238E27FC236}">
                <a16:creationId xmlns:a16="http://schemas.microsoft.com/office/drawing/2014/main" id="{E64BD7DF-F4BB-427F-B4F6-6DC83A59AA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rgbClr val="465359">
              <a:alpha val="97000"/>
            </a:srgb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8FFCC28B-FC21-C434-E4B8-CE5092B47E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99" y="4572000"/>
            <a:ext cx="10965141" cy="895244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it-IT" sz="2800">
                <a:solidFill>
                  <a:srgbClr val="FFFFFF"/>
                </a:solidFill>
              </a:rPr>
              <a:t>Creatività senza limiti: Alla Conquista dei Social Media con il Potere della Generative AI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A60505C3-81B7-5894-5396-4801E0F8C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598" y="5467246"/>
            <a:ext cx="10965142" cy="484822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>
                    <a:alpha val="75000"/>
                  </a:srgbClr>
                </a:solidFill>
              </a:rPr>
              <a:t>Martina marino, Roberta Matrella</a:t>
            </a:r>
          </a:p>
        </p:txBody>
      </p:sp>
    </p:spTree>
    <p:extLst>
      <p:ext uri="{BB962C8B-B14F-4D97-AF65-F5344CB8AC3E}">
        <p14:creationId xmlns:p14="http://schemas.microsoft.com/office/powerpoint/2010/main" val="2419740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92254"/>
          </a:xfrm>
        </p:spPr>
        <p:txBody>
          <a:bodyPr/>
          <a:lstStyle/>
          <a:p>
            <a:r>
              <a:rPr lang="it-IT"/>
              <a:t>Campagna pubblicitaria sui Social media</a:t>
            </a:r>
          </a:p>
        </p:txBody>
      </p:sp>
      <p:graphicFrame>
        <p:nvGraphicFramePr>
          <p:cNvPr id="7" name="Segnaposto contenuto 6">
            <a:extLst>
              <a:ext uri="{FF2B5EF4-FFF2-40B4-BE49-F238E27FC236}">
                <a16:creationId xmlns:a16="http://schemas.microsoft.com/office/drawing/2014/main" id="{366A6873-345D-A21B-51BE-8EA347B05B1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581025" y="1730294"/>
          <a:ext cx="11029950" cy="36353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3" name="Gruppo 2">
            <a:extLst>
              <a:ext uri="{FF2B5EF4-FFF2-40B4-BE49-F238E27FC236}">
                <a16:creationId xmlns:a16="http://schemas.microsoft.com/office/drawing/2014/main" id="{3F93AE7F-1E4D-B92E-87CC-522CCA81F672}"/>
              </a:ext>
            </a:extLst>
          </p:cNvPr>
          <p:cNvGrpSpPr/>
          <p:nvPr/>
        </p:nvGrpSpPr>
        <p:grpSpPr>
          <a:xfrm>
            <a:off x="-3388028" y="1212818"/>
            <a:ext cx="5126316" cy="4680000"/>
            <a:chOff x="-3389635" y="1212818"/>
            <a:chExt cx="5222354" cy="4680000"/>
          </a:xfrm>
        </p:grpSpPr>
        <p:sp>
          <p:nvSpPr>
            <p:cNvPr id="4" name="Ovale 3">
              <a:extLst>
                <a:ext uri="{FF2B5EF4-FFF2-40B4-BE49-F238E27FC236}">
                  <a16:creationId xmlns:a16="http://schemas.microsoft.com/office/drawing/2014/main" id="{3B348068-348E-915C-1541-43410F1FA1F8}"/>
                </a:ext>
              </a:extLst>
            </p:cNvPr>
            <p:cNvSpPr/>
            <p:nvPr/>
          </p:nvSpPr>
          <p:spPr>
            <a:xfrm rot="10412722">
              <a:off x="-3389635" y="1212818"/>
              <a:ext cx="4767678" cy="4680000"/>
            </a:xfrm>
            <a:prstGeom prst="ellipse">
              <a:avLst/>
            </a:prstGeom>
            <a:noFill/>
            <a:ln w="57150">
              <a:solidFill>
                <a:srgbClr val="ED7B3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/>
            </a:p>
          </p:txBody>
        </p:sp>
        <p:sp>
          <p:nvSpPr>
            <p:cNvPr id="5" name="Ovale 4">
              <a:extLst>
                <a:ext uri="{FF2B5EF4-FFF2-40B4-BE49-F238E27FC236}">
                  <a16:creationId xmlns:a16="http://schemas.microsoft.com/office/drawing/2014/main" id="{F1F3CA58-ED63-CF95-3004-C5C26F2BF583}"/>
                </a:ext>
              </a:extLst>
            </p:cNvPr>
            <p:cNvSpPr/>
            <p:nvPr/>
          </p:nvSpPr>
          <p:spPr>
            <a:xfrm rot="10412722">
              <a:off x="651564" y="2032329"/>
              <a:ext cx="916861" cy="900000"/>
            </a:xfrm>
            <a:prstGeom prst="ellipse">
              <a:avLst/>
            </a:prstGeom>
            <a:ln>
              <a:solidFill>
                <a:srgbClr val="F2B5D4"/>
              </a:solidFill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6" name="Ovale 5">
              <a:extLst>
                <a:ext uri="{FF2B5EF4-FFF2-40B4-BE49-F238E27FC236}">
                  <a16:creationId xmlns:a16="http://schemas.microsoft.com/office/drawing/2014/main" id="{327F8341-C4DE-59BF-DE2A-34C26F20E10B}"/>
                </a:ext>
              </a:extLst>
            </p:cNvPr>
            <p:cNvSpPr/>
            <p:nvPr/>
          </p:nvSpPr>
          <p:spPr>
            <a:xfrm rot="10412722">
              <a:off x="915858" y="3122941"/>
              <a:ext cx="916861" cy="900000"/>
            </a:xfrm>
            <a:prstGeom prst="ellipse">
              <a:avLst/>
            </a:prstGeom>
            <a:ln>
              <a:solidFill>
                <a:srgbClr val="9CE3DF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  <p:sp>
          <p:nvSpPr>
            <p:cNvPr id="8" name="Ovale 7">
              <a:extLst>
                <a:ext uri="{FF2B5EF4-FFF2-40B4-BE49-F238E27FC236}">
                  <a16:creationId xmlns:a16="http://schemas.microsoft.com/office/drawing/2014/main" id="{9E616652-E2B0-639A-AFB9-2039FA45059E}"/>
                </a:ext>
              </a:extLst>
            </p:cNvPr>
            <p:cNvSpPr/>
            <p:nvPr/>
          </p:nvSpPr>
          <p:spPr>
            <a:xfrm rot="10412722">
              <a:off x="651566" y="4213554"/>
              <a:ext cx="916861" cy="900000"/>
            </a:xfrm>
            <a:prstGeom prst="ellipse">
              <a:avLst/>
            </a:prstGeom>
            <a:ln>
              <a:solidFill>
                <a:srgbClr val="F7DF9C"/>
              </a:solidFill>
            </a:ln>
          </p:spPr>
          <p:style>
            <a:lnRef idx="2">
              <a:scrgbClr r="0" g="0" b="0"/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/>
            <a:lstStyle/>
            <a:p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17410645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58D7B20-43AA-4CAA-9C20-836ED27098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">
                                            <p:graphicEl>
                                              <a:dgm id="{258D7B20-43AA-4CAA-9C20-836ED27098B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>
                                            <p:graphicEl>
                                              <a:dgm id="{258D7B20-43AA-4CAA-9C20-836ED27098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>
                                            <p:graphicEl>
                                              <a:dgm id="{258D7B20-43AA-4CAA-9C20-836ED27098B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DD17BC3-C8E0-496F-95B6-4CB2B73BA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7">
                                            <p:graphicEl>
                                              <a:dgm id="{5DD17BC3-C8E0-496F-95B6-4CB2B73BAC0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7">
                                            <p:graphicEl>
                                              <a:dgm id="{5DD17BC3-C8E0-496F-95B6-4CB2B73BA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7">
                                            <p:graphicEl>
                                              <a:dgm id="{5DD17BC3-C8E0-496F-95B6-4CB2B73BAC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D8CDC0A-4064-4091-9273-5BAF0B98D1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7">
                                            <p:graphicEl>
                                              <a:dgm id="{5D8CDC0A-4064-4091-9273-5BAF0B98D1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7">
                                            <p:graphicEl>
                                              <a:dgm id="{5D8CDC0A-4064-4091-9273-5BAF0B98D1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7">
                                            <p:graphicEl>
                                              <a:dgm id="{5D8CDC0A-4064-4091-9273-5BAF0B98D1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3ED5BC42-8DA2-4312-8D9F-BA2CAECDF0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7">
                                            <p:graphicEl>
                                              <a:dgm id="{3ED5BC42-8DA2-4312-8D9F-BA2CAECDF03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7">
                                            <p:graphicEl>
                                              <a:dgm id="{3ED5BC42-8DA2-4312-8D9F-BA2CAECDF0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7">
                                            <p:graphicEl>
                                              <a:dgm id="{3ED5BC42-8DA2-4312-8D9F-BA2CAECDF0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7E19B87-6359-4331-B5BA-84832E089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7">
                                            <p:graphicEl>
                                              <a:dgm id="{47E19B87-6359-4331-B5BA-84832E089D9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7">
                                            <p:graphicEl>
                                              <a:dgm id="{47E19B87-6359-4331-B5BA-84832E089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7">
                                            <p:graphicEl>
                                              <a:dgm id="{47E19B87-6359-4331-B5BA-84832E089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75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E10DEAE-F35B-45B3-BF44-C1D767C99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7">
                                            <p:graphicEl>
                                              <a:dgm id="{5E10DEAE-F35B-45B3-BF44-C1D767C99A4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7">
                                            <p:graphicEl>
                                              <a:dgm id="{5E10DEAE-F35B-45B3-BF44-C1D767C99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7">
                                            <p:graphicEl>
                                              <a:dgm id="{5E10DEAE-F35B-45B3-BF44-C1D767C99A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060D82A-7380-4EDE-BB9B-1C2E97E7D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7">
                                            <p:graphicEl>
                                              <a:dgm id="{F060D82A-7380-4EDE-BB9B-1C2E97E7DC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7">
                                            <p:graphicEl>
                                              <a:dgm id="{F060D82A-7380-4EDE-BB9B-1C2E97E7D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7">
                                            <p:graphicEl>
                                              <a:dgm id="{F060D82A-7380-4EDE-BB9B-1C2E97E7DC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011413" cy="1013800"/>
          </a:xfrm>
        </p:spPr>
        <p:txBody>
          <a:bodyPr>
            <a:normAutofit/>
          </a:bodyPr>
          <a:lstStyle/>
          <a:p>
            <a:r>
              <a:rPr lang="it-IT" dirty="0"/>
              <a:t>Perché È importante AUTOMATIZZARE una campagna pubblicitaria?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8055BA-1DCD-B733-C182-C02F0A5FA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2223105"/>
            <a:ext cx="7011413" cy="3962266"/>
          </a:xfrm>
        </p:spPr>
        <p:txBody>
          <a:bodyPr>
            <a:normAutofit/>
          </a:bodyPr>
          <a:lstStyle/>
          <a:p>
            <a:r>
              <a:rPr lang="it-IT" sz="2000" dirty="0"/>
              <a:t>Riduzione di tempi e costi </a:t>
            </a:r>
          </a:p>
          <a:p>
            <a:endParaRPr lang="it-IT" sz="2000" dirty="0"/>
          </a:p>
          <a:p>
            <a:r>
              <a:rPr lang="it-IT" sz="2000" dirty="0"/>
              <a:t>Scalabilità </a:t>
            </a:r>
          </a:p>
          <a:p>
            <a:endParaRPr lang="it-IT" sz="2000" dirty="0"/>
          </a:p>
          <a:p>
            <a:r>
              <a:rPr lang="it-IT" sz="2000" dirty="0"/>
              <a:t>Personalizzazione</a:t>
            </a:r>
          </a:p>
          <a:p>
            <a:endParaRPr lang="it-IT" sz="2000" dirty="0"/>
          </a:p>
          <a:p>
            <a:r>
              <a:rPr lang="it-IT" sz="2000" dirty="0"/>
              <a:t>Consistenza e coerenza</a:t>
            </a:r>
          </a:p>
        </p:txBody>
      </p:sp>
    </p:spTree>
    <p:extLst>
      <p:ext uri="{BB962C8B-B14F-4D97-AF65-F5344CB8AC3E}">
        <p14:creationId xmlns:p14="http://schemas.microsoft.com/office/powerpoint/2010/main" val="13922541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011413" cy="1013800"/>
          </a:xfrm>
        </p:spPr>
        <p:txBody>
          <a:bodyPr>
            <a:normAutofit/>
          </a:bodyPr>
          <a:lstStyle/>
          <a:p>
            <a:r>
              <a:rPr lang="it-IT" dirty="0"/>
              <a:t>Perché È importante AUTOMATIZZARE una campagna pubblicitaria?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8055BA-1DCD-B733-C182-C02F0A5FA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2223105"/>
            <a:ext cx="7011413" cy="3962266"/>
          </a:xfrm>
        </p:spPr>
        <p:txBody>
          <a:bodyPr>
            <a:normAutofit/>
          </a:bodyPr>
          <a:lstStyle/>
          <a:p>
            <a:r>
              <a:rPr lang="it-IT" sz="2000" dirty="0"/>
              <a:t>Riduzione di tempi e costi </a:t>
            </a:r>
          </a:p>
          <a:p>
            <a:endParaRPr lang="it-IT" sz="2000" dirty="0"/>
          </a:p>
          <a:p>
            <a:r>
              <a:rPr lang="it-IT" sz="2000" dirty="0"/>
              <a:t>Scalabilità </a:t>
            </a:r>
          </a:p>
          <a:p>
            <a:endParaRPr lang="it-IT" sz="2000" dirty="0"/>
          </a:p>
          <a:p>
            <a:r>
              <a:rPr lang="it-IT" sz="2000" dirty="0"/>
              <a:t>Personalizzazione</a:t>
            </a:r>
          </a:p>
          <a:p>
            <a:endParaRPr lang="it-IT" sz="2000" dirty="0"/>
          </a:p>
          <a:p>
            <a:r>
              <a:rPr lang="it-IT" sz="2000" dirty="0"/>
              <a:t>Consistenza e coerenza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CFF2FFCC-F163-1CED-8098-02AF6200D7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831" t="-1749" r="54215" b="1748"/>
          <a:stretch/>
        </p:blipFill>
        <p:spPr>
          <a:xfrm>
            <a:off x="8042147" y="601201"/>
            <a:ext cx="3703320" cy="577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143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1" y="702156"/>
            <a:ext cx="7011413" cy="1013800"/>
          </a:xfrm>
        </p:spPr>
        <p:txBody>
          <a:bodyPr>
            <a:normAutofit/>
          </a:bodyPr>
          <a:lstStyle/>
          <a:p>
            <a:r>
              <a:rPr lang="it-IT" dirty="0"/>
              <a:t>Perché È importante AUTOMATIZZARE una campagna pubblicitaria?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98055BA-1DCD-B733-C182-C02F0A5FA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" y="2223105"/>
            <a:ext cx="7011413" cy="3962266"/>
          </a:xfrm>
        </p:spPr>
        <p:txBody>
          <a:bodyPr>
            <a:normAutofit/>
          </a:bodyPr>
          <a:lstStyle/>
          <a:p>
            <a:r>
              <a:rPr lang="it-IT" sz="2000" dirty="0"/>
              <a:t>Riduzione di tempi e costi </a:t>
            </a:r>
          </a:p>
          <a:p>
            <a:endParaRPr lang="it-IT" sz="2000" dirty="0"/>
          </a:p>
          <a:p>
            <a:r>
              <a:rPr lang="it-IT" sz="2000" dirty="0"/>
              <a:t>Scalabilità </a:t>
            </a:r>
          </a:p>
          <a:p>
            <a:endParaRPr lang="it-IT" sz="2000" dirty="0"/>
          </a:p>
          <a:p>
            <a:r>
              <a:rPr lang="it-IT" sz="2000" dirty="0"/>
              <a:t>Personalizzazione</a:t>
            </a:r>
          </a:p>
          <a:p>
            <a:endParaRPr lang="it-IT" sz="2000" dirty="0"/>
          </a:p>
          <a:p>
            <a:r>
              <a:rPr lang="it-IT" sz="2000" dirty="0"/>
              <a:t>Consistenza e coerenza</a:t>
            </a:r>
          </a:p>
        </p:txBody>
      </p:sp>
      <p:pic>
        <p:nvPicPr>
          <p:cNvPr id="4" name="Immagine 3" descr="Immagine che contiene cielo, aria aperta, vestiti, lago&#10;&#10;Descrizione generata automaticamente">
            <a:extLst>
              <a:ext uri="{FF2B5EF4-FFF2-40B4-BE49-F238E27FC236}">
                <a16:creationId xmlns:a16="http://schemas.microsoft.com/office/drawing/2014/main" id="{00F3B4FC-B800-2B1F-44D3-631DA6B75F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6355" b="-2"/>
          <a:stretch/>
        </p:blipFill>
        <p:spPr>
          <a:xfrm>
            <a:off x="8051799" y="774003"/>
            <a:ext cx="3699935" cy="2738126"/>
          </a:xfrm>
          <a:prstGeom prst="rect">
            <a:avLst/>
          </a:prstGeom>
        </p:spPr>
      </p:pic>
      <p:pic>
        <p:nvPicPr>
          <p:cNvPr id="5" name="Immagine 4" descr="Immagine che contiene cielo, Viso umano, nuvola, arte&#10;&#10;Descrizione generata automaticamente">
            <a:extLst>
              <a:ext uri="{FF2B5EF4-FFF2-40B4-BE49-F238E27FC236}">
                <a16:creationId xmlns:a16="http://schemas.microsoft.com/office/drawing/2014/main" id="{26F2A0A0-3355-91A6-3F52-005007F4C5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14" r="11318" b="4"/>
          <a:stretch/>
        </p:blipFill>
        <p:spPr>
          <a:xfrm>
            <a:off x="8051799" y="3607126"/>
            <a:ext cx="3699935" cy="273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6054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D4F117D-F5E2-2BD6-2ABD-575B0E4283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94081"/>
          </a:xfrm>
        </p:spPr>
        <p:txBody>
          <a:bodyPr/>
          <a:lstStyle/>
          <a:p>
            <a:r>
              <a:rPr lang="it-IT"/>
              <a:t>Automatizzazione tramite Utilizzo di generative ai 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E157DF1-C08F-F22A-379A-1983B3473BBE}"/>
              </a:ext>
            </a:extLst>
          </p:cNvPr>
          <p:cNvSpPr txBox="1"/>
          <p:nvPr/>
        </p:nvSpPr>
        <p:spPr>
          <a:xfrm>
            <a:off x="1544545" y="3452632"/>
            <a:ext cx="1571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b="1" cap="all">
                <a:solidFill>
                  <a:schemeClr val="dk2"/>
                </a:solidFill>
                <a:latin typeface="Fira Sans Extra Condensed"/>
                <a:sym typeface="Fira Sans Extra Condensed"/>
              </a:rPr>
              <a:t>Post</a:t>
            </a:r>
          </a:p>
          <a:p>
            <a:pPr algn="ctr"/>
            <a:r>
              <a:rPr lang="it-IT" sz="2000" b="1" cap="all">
                <a:solidFill>
                  <a:schemeClr val="dk2"/>
                </a:solidFill>
                <a:latin typeface="Fira Sans Extra Condensed"/>
                <a:sym typeface="Fira Sans Extra Condensed"/>
              </a:rPr>
              <a:t>Generation</a:t>
            </a:r>
          </a:p>
        </p:txBody>
      </p:sp>
      <p:sp>
        <p:nvSpPr>
          <p:cNvPr id="7" name="Google Shape;2243;p46">
            <a:extLst>
              <a:ext uri="{FF2B5EF4-FFF2-40B4-BE49-F238E27FC236}">
                <a16:creationId xmlns:a16="http://schemas.microsoft.com/office/drawing/2014/main" id="{90E82779-3E13-A7B8-5856-612DBAD3B02B}"/>
              </a:ext>
            </a:extLst>
          </p:cNvPr>
          <p:cNvSpPr txBox="1">
            <a:spLocks/>
          </p:cNvSpPr>
          <p:nvPr/>
        </p:nvSpPr>
        <p:spPr>
          <a:xfrm>
            <a:off x="3735321" y="2385794"/>
            <a:ext cx="2621020" cy="3672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it-IT" sz="2000" b="1" err="1">
                <a:solidFill>
                  <a:srgbClr val="7BDFF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Caption</a:t>
            </a:r>
            <a:r>
              <a:rPr lang="it-IT" sz="2000" b="1">
                <a:solidFill>
                  <a:srgbClr val="7BDFF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 Generation</a:t>
            </a:r>
          </a:p>
        </p:txBody>
      </p:sp>
      <p:sp>
        <p:nvSpPr>
          <p:cNvPr id="8" name="Google Shape;2244;p46">
            <a:extLst>
              <a:ext uri="{FF2B5EF4-FFF2-40B4-BE49-F238E27FC236}">
                <a16:creationId xmlns:a16="http://schemas.microsoft.com/office/drawing/2014/main" id="{81E314A4-2068-4703-B466-9E45CED7F608}"/>
              </a:ext>
            </a:extLst>
          </p:cNvPr>
          <p:cNvSpPr txBox="1">
            <a:spLocks/>
          </p:cNvSpPr>
          <p:nvPr/>
        </p:nvSpPr>
        <p:spPr>
          <a:xfrm>
            <a:off x="3835278" y="4805209"/>
            <a:ext cx="2301000" cy="367200"/>
          </a:xfrm>
          <a:prstGeom prst="rect">
            <a:avLst/>
          </a:prstGeom>
          <a:noFill/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>
              <a:spcBef>
                <a:spcPts val="0"/>
              </a:spcBef>
            </a:pPr>
            <a:r>
              <a:rPr lang="it-IT" sz="2000" b="1">
                <a:solidFill>
                  <a:srgbClr val="EEA0C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Image Generation</a:t>
            </a:r>
          </a:p>
        </p:txBody>
      </p:sp>
      <p:sp>
        <p:nvSpPr>
          <p:cNvPr id="12" name="Google Shape;2228;p46">
            <a:extLst>
              <a:ext uri="{FF2B5EF4-FFF2-40B4-BE49-F238E27FC236}">
                <a16:creationId xmlns:a16="http://schemas.microsoft.com/office/drawing/2014/main" id="{81B01393-BA84-A00E-D1B3-32A22C4A668D}"/>
              </a:ext>
            </a:extLst>
          </p:cNvPr>
          <p:cNvSpPr/>
          <p:nvPr/>
        </p:nvSpPr>
        <p:spPr>
          <a:xfrm>
            <a:off x="7270644" y="2168321"/>
            <a:ext cx="802200" cy="802200"/>
          </a:xfrm>
          <a:prstGeom prst="ellipse">
            <a:avLst/>
          </a:prstGeom>
          <a:solidFill>
            <a:srgbClr val="7BDFF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9CE3DF"/>
              </a:solidFill>
            </a:endParaRPr>
          </a:p>
        </p:txBody>
      </p:sp>
      <p:sp>
        <p:nvSpPr>
          <p:cNvPr id="13" name="Google Shape;2230;p46">
            <a:extLst>
              <a:ext uri="{FF2B5EF4-FFF2-40B4-BE49-F238E27FC236}">
                <a16:creationId xmlns:a16="http://schemas.microsoft.com/office/drawing/2014/main" id="{891D51A1-18E4-7E5F-3B83-7CD953C2F788}"/>
              </a:ext>
            </a:extLst>
          </p:cNvPr>
          <p:cNvSpPr txBox="1"/>
          <p:nvPr/>
        </p:nvSpPr>
        <p:spPr>
          <a:xfrm>
            <a:off x="8081266" y="2354621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7BDFF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Text-to-Text</a:t>
            </a:r>
            <a:endParaRPr sz="2000" b="1">
              <a:solidFill>
                <a:srgbClr val="7BDFF2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4" name="Immagine 13" descr="Immagine che contiene simbolo, Elementi grafici, Carattere, design&#10;&#10;Descrizione generata automaticamente">
            <a:extLst>
              <a:ext uri="{FF2B5EF4-FFF2-40B4-BE49-F238E27FC236}">
                <a16:creationId xmlns:a16="http://schemas.microsoft.com/office/drawing/2014/main" id="{1F7802B4-B038-23B5-2EFA-A064D118AF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432" y="2335149"/>
            <a:ext cx="471460" cy="471460"/>
          </a:xfrm>
          <a:prstGeom prst="rect">
            <a:avLst/>
          </a:prstGeom>
        </p:spPr>
      </p:pic>
      <p:sp>
        <p:nvSpPr>
          <p:cNvPr id="15" name="Google Shape;2240;p46">
            <a:extLst>
              <a:ext uri="{FF2B5EF4-FFF2-40B4-BE49-F238E27FC236}">
                <a16:creationId xmlns:a16="http://schemas.microsoft.com/office/drawing/2014/main" id="{D8DAB471-C0E2-A7C1-AD80-1C1D0AA6BE37}"/>
              </a:ext>
            </a:extLst>
          </p:cNvPr>
          <p:cNvSpPr/>
          <p:nvPr/>
        </p:nvSpPr>
        <p:spPr>
          <a:xfrm>
            <a:off x="7270644" y="4594053"/>
            <a:ext cx="802200" cy="802200"/>
          </a:xfrm>
          <a:prstGeom prst="ellipse">
            <a:avLst/>
          </a:prstGeom>
          <a:solidFill>
            <a:srgbClr val="EEA0C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242;p46">
            <a:extLst>
              <a:ext uri="{FF2B5EF4-FFF2-40B4-BE49-F238E27FC236}">
                <a16:creationId xmlns:a16="http://schemas.microsoft.com/office/drawing/2014/main" id="{991D9FFA-0C21-C730-50FD-BB545F0FC076}"/>
              </a:ext>
            </a:extLst>
          </p:cNvPr>
          <p:cNvSpPr txBox="1"/>
          <p:nvPr/>
        </p:nvSpPr>
        <p:spPr>
          <a:xfrm>
            <a:off x="8081266" y="4780353"/>
            <a:ext cx="1920900" cy="4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EEA0C7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Text-to-Image</a:t>
            </a:r>
            <a:endParaRPr sz="2000" b="1">
              <a:solidFill>
                <a:srgbClr val="EEA0C7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pic>
        <p:nvPicPr>
          <p:cNvPr id="18" name="Immagine 17" descr="Immagine che contiene simbolo, Elementi grafici, Carattere, linea&#10;&#10;Descrizione generata automaticamente">
            <a:extLst>
              <a:ext uri="{FF2B5EF4-FFF2-40B4-BE49-F238E27FC236}">
                <a16:creationId xmlns:a16="http://schemas.microsoft.com/office/drawing/2014/main" id="{CA2554C6-433C-A559-D46E-9F264DEE2F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7519" y="4742373"/>
            <a:ext cx="443868" cy="443868"/>
          </a:xfrm>
          <a:prstGeom prst="rect">
            <a:avLst/>
          </a:prstGeom>
        </p:spPr>
      </p:pic>
      <p:sp>
        <p:nvSpPr>
          <p:cNvPr id="20" name="Google Shape;2229;p46">
            <a:extLst>
              <a:ext uri="{FF2B5EF4-FFF2-40B4-BE49-F238E27FC236}">
                <a16:creationId xmlns:a16="http://schemas.microsoft.com/office/drawing/2014/main" id="{BF7B4CE3-A96D-1F65-D3BA-D94E4FA63C0B}"/>
              </a:ext>
            </a:extLst>
          </p:cNvPr>
          <p:cNvSpPr/>
          <p:nvPr/>
        </p:nvSpPr>
        <p:spPr>
          <a:xfrm>
            <a:off x="6725712" y="3022173"/>
            <a:ext cx="1920900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Using GPT-2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Google Shape;2241;p46">
            <a:extLst>
              <a:ext uri="{FF2B5EF4-FFF2-40B4-BE49-F238E27FC236}">
                <a16:creationId xmlns:a16="http://schemas.microsoft.com/office/drawing/2014/main" id="{8EA84790-7690-B4DA-80D8-369FAE50FB8B}"/>
              </a:ext>
            </a:extLst>
          </p:cNvPr>
          <p:cNvSpPr/>
          <p:nvPr/>
        </p:nvSpPr>
        <p:spPr>
          <a:xfrm>
            <a:off x="6610959" y="5396253"/>
            <a:ext cx="2116988" cy="50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400">
                <a:latin typeface="Roboto"/>
                <a:ea typeface="Roboto"/>
                <a:cs typeface="Roboto"/>
                <a:sym typeface="Roboto"/>
              </a:rPr>
              <a:t>Using Dreambooth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0" name="Connettore diritto 39">
            <a:extLst>
              <a:ext uri="{FF2B5EF4-FFF2-40B4-BE49-F238E27FC236}">
                <a16:creationId xmlns:a16="http://schemas.microsoft.com/office/drawing/2014/main" id="{0D2FBAF3-7C4B-D5BD-8E04-30D2E5CE2F2D}"/>
              </a:ext>
            </a:extLst>
          </p:cNvPr>
          <p:cNvCxnSpPr>
            <a:cxnSpLocks/>
            <a:endCxn id="15" idx="2"/>
          </p:cNvCxnSpPr>
          <p:nvPr/>
        </p:nvCxnSpPr>
        <p:spPr>
          <a:xfrm>
            <a:off x="6025257" y="4995153"/>
            <a:ext cx="1245387" cy="0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Connettore a gomito 42">
            <a:extLst>
              <a:ext uri="{FF2B5EF4-FFF2-40B4-BE49-F238E27FC236}">
                <a16:creationId xmlns:a16="http://schemas.microsoft.com/office/drawing/2014/main" id="{1293A8F6-6AB3-41C9-4278-81B7C582A69A}"/>
              </a:ext>
            </a:extLst>
          </p:cNvPr>
          <p:cNvCxnSpPr>
            <a:cxnSpLocks/>
            <a:endCxn id="7" idx="2"/>
          </p:cNvCxnSpPr>
          <p:nvPr/>
        </p:nvCxnSpPr>
        <p:spPr>
          <a:xfrm flipV="1">
            <a:off x="3161727" y="2752994"/>
            <a:ext cx="1884104" cy="1028169"/>
          </a:xfrm>
          <a:prstGeom prst="bentConnector2">
            <a:avLst/>
          </a:prstGeom>
          <a:ln w="22225">
            <a:solidFill>
              <a:schemeClr val="dk1">
                <a:lumMod val="90000"/>
                <a:alpha val="97000"/>
              </a:schemeClr>
            </a:solidFill>
          </a:ln>
          <a:effectLst>
            <a:outerShdw blurRad="50800" dist="50800" sx="1000" sy="1000" algn="ctr" rotWithShape="0">
              <a:srgbClr val="000000"/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Connettore diritto 47">
            <a:extLst>
              <a:ext uri="{FF2B5EF4-FFF2-40B4-BE49-F238E27FC236}">
                <a16:creationId xmlns:a16="http://schemas.microsoft.com/office/drawing/2014/main" id="{72CA9DBA-12C3-5E0B-DA4D-C9070BA61181}"/>
              </a:ext>
            </a:extLst>
          </p:cNvPr>
          <p:cNvCxnSpPr>
            <a:cxnSpLocks/>
          </p:cNvCxnSpPr>
          <p:nvPr/>
        </p:nvCxnSpPr>
        <p:spPr>
          <a:xfrm>
            <a:off x="5049006" y="3791750"/>
            <a:ext cx="0" cy="985428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" name="Connettore diritto 2">
            <a:extLst>
              <a:ext uri="{FF2B5EF4-FFF2-40B4-BE49-F238E27FC236}">
                <a16:creationId xmlns:a16="http://schemas.microsoft.com/office/drawing/2014/main" id="{90B36D48-1330-F1C7-ECF5-4B0ADA4900DA}"/>
              </a:ext>
            </a:extLst>
          </p:cNvPr>
          <p:cNvCxnSpPr>
            <a:cxnSpLocks/>
            <a:stCxn id="7" idx="3"/>
            <a:endCxn id="12" idx="2"/>
          </p:cNvCxnSpPr>
          <p:nvPr/>
        </p:nvCxnSpPr>
        <p:spPr>
          <a:xfrm>
            <a:off x="6356341" y="2569394"/>
            <a:ext cx="914303" cy="27"/>
          </a:xfrm>
          <a:prstGeom prst="line">
            <a:avLst/>
          </a:prstGeom>
          <a:ln w="2222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39003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C37611A-6D3A-73D5-F46C-01A2C49A5A5D}"/>
              </a:ext>
            </a:extLst>
          </p:cNvPr>
          <p:cNvSpPr txBox="1"/>
          <p:nvPr/>
        </p:nvSpPr>
        <p:spPr>
          <a:xfrm>
            <a:off x="3410082" y="3742218"/>
            <a:ext cx="45947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u="sng">
                <a:solidFill>
                  <a:schemeClr val="bg1"/>
                </a:solidFill>
              </a:rPr>
              <a:t>Parole chiave</a:t>
            </a:r>
            <a:r>
              <a:rPr lang="it-IT" sz="2000">
                <a:solidFill>
                  <a:schemeClr val="bg1"/>
                </a:solidFill>
              </a:rPr>
              <a:t>: </a:t>
            </a:r>
            <a:r>
              <a:rPr lang="it-IT" sz="2000" err="1">
                <a:solidFill>
                  <a:schemeClr val="bg1"/>
                </a:solidFill>
              </a:rPr>
              <a:t>minolta</a:t>
            </a:r>
            <a:r>
              <a:rPr lang="it-IT" sz="2000">
                <a:solidFill>
                  <a:schemeClr val="bg1"/>
                </a:solidFill>
              </a:rPr>
              <a:t>, camera, </a:t>
            </a:r>
            <a:r>
              <a:rPr lang="it-IT" sz="2000" err="1">
                <a:solidFill>
                  <a:schemeClr val="bg1"/>
                </a:solidFill>
              </a:rPr>
              <a:t>photos</a:t>
            </a:r>
            <a:endParaRPr lang="it-IT" sz="2000">
              <a:solidFill>
                <a:schemeClr val="bg1"/>
              </a:solidFill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413DA76-4DF5-EB9B-5EC9-359DAD7C3911}"/>
              </a:ext>
            </a:extLst>
          </p:cNvPr>
          <p:cNvSpPr txBox="1"/>
          <p:nvPr/>
        </p:nvSpPr>
        <p:spPr>
          <a:xfrm>
            <a:off x="3410082" y="3265508"/>
            <a:ext cx="46766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err="1">
                <a:solidFill>
                  <a:schemeClr val="bg1"/>
                </a:solidFill>
              </a:rPr>
              <a:t>Titolo</a:t>
            </a:r>
            <a:r>
              <a:rPr lang="en-US" sz="2000">
                <a:solidFill>
                  <a:schemeClr val="bg1"/>
                </a:solidFill>
              </a:rPr>
              <a:t>: enjoy your holidays with a camera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67048C4D-275E-C5BD-B43F-4F208452A7AE}"/>
              </a:ext>
            </a:extLst>
          </p:cNvPr>
          <p:cNvSpPr txBox="1"/>
          <p:nvPr/>
        </p:nvSpPr>
        <p:spPr>
          <a:xfrm>
            <a:off x="3410082" y="2849269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>
                <a:solidFill>
                  <a:schemeClr val="bg1"/>
                </a:solidFill>
              </a:rPr>
              <a:t>Prompt</a:t>
            </a:r>
            <a:r>
              <a:rPr lang="en-US" sz="2000">
                <a:solidFill>
                  <a:schemeClr val="bg1"/>
                </a:solidFill>
              </a:rPr>
              <a:t> : photo of a cm camera on the sand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13252DDA-CAD6-850E-131C-0416632BE90B}"/>
              </a:ext>
            </a:extLst>
          </p:cNvPr>
          <p:cNvGrpSpPr/>
          <p:nvPr/>
        </p:nvGrpSpPr>
        <p:grpSpPr>
          <a:xfrm>
            <a:off x="4452079" y="854739"/>
            <a:ext cx="3378103" cy="5584825"/>
            <a:chOff x="7946855" y="692150"/>
            <a:chExt cx="3561074" cy="5813425"/>
          </a:xfrm>
        </p:grpSpPr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5D77F12E-E120-75E2-10B9-CBF33E92B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18" t="24056" r="6053" b="9371"/>
            <a:stretch/>
          </p:blipFill>
          <p:spPr>
            <a:xfrm>
              <a:off x="7946855" y="692150"/>
              <a:ext cx="3561074" cy="532284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87B67DAC-E71B-667F-2F26-C2686ED9D0DE}"/>
                </a:ext>
              </a:extLst>
            </p:cNvPr>
            <p:cNvSpPr/>
            <p:nvPr/>
          </p:nvSpPr>
          <p:spPr>
            <a:xfrm>
              <a:off x="7961919" y="5809624"/>
              <a:ext cx="3536930" cy="6959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7" name="Immagine 6" descr="Immagine che contiene videocamera/fotocamera, interno, collezione&#10;&#10;Descrizione generata automaticamente">
            <a:extLst>
              <a:ext uri="{FF2B5EF4-FFF2-40B4-BE49-F238E27FC236}">
                <a16:creationId xmlns:a16="http://schemas.microsoft.com/office/drawing/2014/main" id="{D0841DBD-DFA3-4027-4A8A-AEC87F953B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3383084" y="3320788"/>
            <a:ext cx="5801582" cy="11556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26569"/>
          </a:xfrm>
        </p:spPr>
        <p:txBody>
          <a:bodyPr/>
          <a:lstStyle/>
          <a:p>
            <a:r>
              <a:rPr lang="it-IT" dirty="0"/>
              <a:t>RISULTATI</a:t>
            </a:r>
            <a:endParaRPr lang="it-IT"/>
          </a:p>
        </p:txBody>
      </p:sp>
      <p:pic>
        <p:nvPicPr>
          <p:cNvPr id="8" name="Segnaposto contenuto 3" descr="Immagine che contiene spiaggia, aria aperta, terreno, Videocamere/fotocamere e obiettivi&#10;&#10;Descrizione generata automaticamente">
            <a:extLst>
              <a:ext uri="{FF2B5EF4-FFF2-40B4-BE49-F238E27FC236}">
                <a16:creationId xmlns:a16="http://schemas.microsoft.com/office/drawing/2014/main" id="{8B49CF32-CD34-551E-405E-8456BBCD9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-2954" r="1"/>
          <a:stretch/>
        </p:blipFill>
        <p:spPr>
          <a:xfrm>
            <a:off x="4357054" y="1401320"/>
            <a:ext cx="3477891" cy="346874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1EC4665-F758-D177-BBF6-47BFCAC8F99F}"/>
              </a:ext>
            </a:extLst>
          </p:cNvPr>
          <p:cNvSpPr txBox="1"/>
          <p:nvPr/>
        </p:nvSpPr>
        <p:spPr>
          <a:xfrm>
            <a:off x="4462126" y="5311207"/>
            <a:ext cx="3359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world of digital photography is filled with great pictures and great sound. You can take the time to enjoy those moments with this compact Hi - Fi camera. It features a 2.5 mm f /2.8 -3.5 zoom lens</a:t>
            </a:r>
            <a:endParaRPr lang="it-IT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16581800-B328-28C7-8776-E26860CA6A1A}"/>
              </a:ext>
            </a:extLst>
          </p:cNvPr>
          <p:cNvGrpSpPr/>
          <p:nvPr/>
        </p:nvGrpSpPr>
        <p:grpSpPr>
          <a:xfrm>
            <a:off x="13356062" y="967488"/>
            <a:ext cx="3378103" cy="5584825"/>
            <a:chOff x="7946855" y="692150"/>
            <a:chExt cx="3561074" cy="581342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CF43C40F-B53A-AB8A-B64A-89D45721B0E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18" t="24056" r="6053" b="9371"/>
            <a:stretch/>
          </p:blipFill>
          <p:spPr>
            <a:xfrm>
              <a:off x="7946855" y="692150"/>
              <a:ext cx="3561074" cy="532284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99A9D8A6-643E-1ED9-1DF9-96E616E5DE5B}"/>
                </a:ext>
              </a:extLst>
            </p:cNvPr>
            <p:cNvSpPr/>
            <p:nvPr/>
          </p:nvSpPr>
          <p:spPr>
            <a:xfrm>
              <a:off x="7961919" y="5809624"/>
              <a:ext cx="3536930" cy="6959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A69BFA43-DBDF-DA9B-07DB-7EBB5071DD91}"/>
              </a:ext>
            </a:extLst>
          </p:cNvPr>
          <p:cNvSpPr txBox="1"/>
          <p:nvPr/>
        </p:nvSpPr>
        <p:spPr>
          <a:xfrm>
            <a:off x="13376157" y="5414954"/>
            <a:ext cx="3355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>
                <a:effectLst/>
                <a:latin typeface="Courier New" panose="02070309020205020404" pitchFamily="49" charset="0"/>
              </a:rPr>
              <a:t>      </a:t>
            </a: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The Outdoor Tripod is an ultracompact, lightweight, easy - to – use tripod . It features a 2.5 - inch f /2.8 -3.5 -5.6 zoom lens and a 1.25 - megapixel digital camera</a:t>
            </a:r>
            <a:endParaRPr lang="it-IT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Segnaposto contenuto 3">
            <a:extLst>
              <a:ext uri="{FF2B5EF4-FFF2-40B4-BE49-F238E27FC236}">
                <a16:creationId xmlns:a16="http://schemas.microsoft.com/office/drawing/2014/main" id="{872F9DC1-A499-9C1A-C0FE-0034826E681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31"/>
          <a:stretch/>
        </p:blipFill>
        <p:spPr>
          <a:xfrm>
            <a:off x="13360304" y="1545211"/>
            <a:ext cx="3378103" cy="343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7108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7C37611A-6D3A-73D5-F46C-01A2C49A5A5D}"/>
              </a:ext>
            </a:extLst>
          </p:cNvPr>
          <p:cNvSpPr txBox="1"/>
          <p:nvPr/>
        </p:nvSpPr>
        <p:spPr>
          <a:xfrm>
            <a:off x="3613282" y="3761268"/>
            <a:ext cx="459479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u="sng">
                <a:solidFill>
                  <a:schemeClr val="bg1"/>
                </a:solidFill>
              </a:rPr>
              <a:t>Parole chiave</a:t>
            </a:r>
            <a:r>
              <a:rPr lang="it-IT" sz="2000">
                <a:solidFill>
                  <a:schemeClr val="bg1"/>
                </a:solidFill>
              </a:rPr>
              <a:t>: </a:t>
            </a:r>
            <a:r>
              <a:rPr lang="it-IT" sz="2000" err="1">
                <a:solidFill>
                  <a:schemeClr val="bg1"/>
                </a:solidFill>
              </a:rPr>
              <a:t>minolta</a:t>
            </a:r>
            <a:r>
              <a:rPr lang="it-IT" sz="2000">
                <a:solidFill>
                  <a:schemeClr val="bg1"/>
                </a:solidFill>
              </a:rPr>
              <a:t>, camera, </a:t>
            </a:r>
            <a:r>
              <a:rPr lang="it-IT" sz="2000" err="1">
                <a:solidFill>
                  <a:schemeClr val="bg1"/>
                </a:solidFill>
              </a:rPr>
              <a:t>photos</a:t>
            </a:r>
            <a:endParaRPr lang="it-IT" sz="2000">
              <a:solidFill>
                <a:schemeClr val="bg1"/>
              </a:solidFill>
            </a:endParaRP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1413DA76-4DF5-EB9B-5EC9-359DAD7C3911}"/>
              </a:ext>
            </a:extLst>
          </p:cNvPr>
          <p:cNvSpPr txBox="1"/>
          <p:nvPr/>
        </p:nvSpPr>
        <p:spPr>
          <a:xfrm>
            <a:off x="3613282" y="3284558"/>
            <a:ext cx="467664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err="1">
                <a:solidFill>
                  <a:schemeClr val="bg1"/>
                </a:solidFill>
              </a:rPr>
              <a:t>Titolo</a:t>
            </a:r>
            <a:r>
              <a:rPr lang="en-US" sz="2000">
                <a:solidFill>
                  <a:schemeClr val="bg1"/>
                </a:solidFill>
              </a:rPr>
              <a:t>: enjoy your holidays with a camera</a:t>
            </a:r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67048C4D-275E-C5BD-B43F-4F208452A7AE}"/>
              </a:ext>
            </a:extLst>
          </p:cNvPr>
          <p:cNvSpPr txBox="1"/>
          <p:nvPr/>
        </p:nvSpPr>
        <p:spPr>
          <a:xfrm>
            <a:off x="3613282" y="2868319"/>
            <a:ext cx="6096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>
                <a:solidFill>
                  <a:schemeClr val="bg1"/>
                </a:solidFill>
              </a:rPr>
              <a:t>Prompt</a:t>
            </a:r>
            <a:r>
              <a:rPr lang="en-US" sz="2000">
                <a:solidFill>
                  <a:schemeClr val="bg1"/>
                </a:solidFill>
              </a:rPr>
              <a:t> : photo of a cm camera on the sand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13252DDA-CAD6-850E-131C-0416632BE90B}"/>
              </a:ext>
            </a:extLst>
          </p:cNvPr>
          <p:cNvGrpSpPr/>
          <p:nvPr/>
        </p:nvGrpSpPr>
        <p:grpSpPr>
          <a:xfrm>
            <a:off x="2723679" y="968855"/>
            <a:ext cx="3378103" cy="5584825"/>
            <a:chOff x="7946855" y="692150"/>
            <a:chExt cx="3561074" cy="5813425"/>
          </a:xfrm>
        </p:grpSpPr>
        <p:pic>
          <p:nvPicPr>
            <p:cNvPr id="4" name="Immagine 3">
              <a:extLst>
                <a:ext uri="{FF2B5EF4-FFF2-40B4-BE49-F238E27FC236}">
                  <a16:creationId xmlns:a16="http://schemas.microsoft.com/office/drawing/2014/main" id="{5D77F12E-E120-75E2-10B9-CBF33E92B3F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18" t="24056" r="6053" b="9371"/>
            <a:stretch/>
          </p:blipFill>
          <p:spPr>
            <a:xfrm>
              <a:off x="7946855" y="692150"/>
              <a:ext cx="3561074" cy="532284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87B67DAC-E71B-667F-2F26-C2686ED9D0DE}"/>
                </a:ext>
              </a:extLst>
            </p:cNvPr>
            <p:cNvSpPr/>
            <p:nvPr/>
          </p:nvSpPr>
          <p:spPr>
            <a:xfrm>
              <a:off x="7961919" y="5809624"/>
              <a:ext cx="3536930" cy="6959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pic>
        <p:nvPicPr>
          <p:cNvPr id="7" name="Immagine 6" descr="Immagine che contiene videocamera/fotocamera, interno, collezione&#10;&#10;Descrizione generata automaticamente">
            <a:extLst>
              <a:ext uri="{FF2B5EF4-FFF2-40B4-BE49-F238E27FC236}">
                <a16:creationId xmlns:a16="http://schemas.microsoft.com/office/drawing/2014/main" id="{D0841DBD-DFA3-4027-4A8A-AEC87F953B8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0"/>
          </a:blip>
          <a:stretch>
            <a:fillRect/>
          </a:stretch>
        </p:blipFill>
        <p:spPr>
          <a:xfrm>
            <a:off x="3586284" y="3339838"/>
            <a:ext cx="5801582" cy="1155647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26569"/>
          </a:xfrm>
        </p:spPr>
        <p:txBody>
          <a:bodyPr/>
          <a:lstStyle/>
          <a:p>
            <a:r>
              <a:rPr lang="it-IT" dirty="0"/>
              <a:t>RISULTATI</a:t>
            </a:r>
          </a:p>
        </p:txBody>
      </p:sp>
      <p:pic>
        <p:nvPicPr>
          <p:cNvPr id="8" name="Segnaposto contenuto 3" descr="Immagine che contiene spiaggia, aria aperta, terreno, Videocamere/fotocamere e obiettivi&#10;&#10;Descrizione generata automaticamente">
            <a:extLst>
              <a:ext uri="{FF2B5EF4-FFF2-40B4-BE49-F238E27FC236}">
                <a16:creationId xmlns:a16="http://schemas.microsoft.com/office/drawing/2014/main" id="{8B49CF32-CD34-551E-405E-8456BBCD9E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l="-2954" r="1"/>
          <a:stretch/>
        </p:blipFill>
        <p:spPr>
          <a:xfrm>
            <a:off x="2628654" y="1515436"/>
            <a:ext cx="3477891" cy="3468743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id="{51EC4665-F758-D177-BBF6-47BFCAC8F99F}"/>
              </a:ext>
            </a:extLst>
          </p:cNvPr>
          <p:cNvSpPr txBox="1"/>
          <p:nvPr/>
        </p:nvSpPr>
        <p:spPr>
          <a:xfrm>
            <a:off x="2733726" y="5406273"/>
            <a:ext cx="3359443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</a:t>
            </a:r>
            <a:r>
              <a:rPr lang="en-US" sz="1400" b="0" i="0"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world of digital photography is filled with great pictures and great sound. You can take the time to enjoy those moments with this compact Hi - Fi camera. It features a 2.5 mm f /2.8 -3.5 zoom lens</a:t>
            </a:r>
            <a:endParaRPr lang="it-IT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6" name="Gruppo 5">
            <a:extLst>
              <a:ext uri="{FF2B5EF4-FFF2-40B4-BE49-F238E27FC236}">
                <a16:creationId xmlns:a16="http://schemas.microsoft.com/office/drawing/2014/main" id="{D12B3336-CDC9-FCE3-049E-8825A6FAE05D}"/>
              </a:ext>
            </a:extLst>
          </p:cNvPr>
          <p:cNvGrpSpPr/>
          <p:nvPr/>
        </p:nvGrpSpPr>
        <p:grpSpPr>
          <a:xfrm>
            <a:off x="6541612" y="967488"/>
            <a:ext cx="3378103" cy="5584825"/>
            <a:chOff x="7946855" y="692150"/>
            <a:chExt cx="3561074" cy="5813425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EEB658B2-2FD6-1C18-B9A4-16302FF696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518" t="24056" r="6053" b="9371"/>
            <a:stretch/>
          </p:blipFill>
          <p:spPr>
            <a:xfrm>
              <a:off x="7946855" y="692150"/>
              <a:ext cx="3561074" cy="5322846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2E2E8105-946A-071A-3B60-D998DF08913F}"/>
                </a:ext>
              </a:extLst>
            </p:cNvPr>
            <p:cNvSpPr/>
            <p:nvPr/>
          </p:nvSpPr>
          <p:spPr>
            <a:xfrm>
              <a:off x="7961919" y="5809624"/>
              <a:ext cx="3536930" cy="69595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80CE57CF-D595-9CBF-404C-D1A0FB0F0C47}"/>
              </a:ext>
            </a:extLst>
          </p:cNvPr>
          <p:cNvSpPr txBox="1"/>
          <p:nvPr/>
        </p:nvSpPr>
        <p:spPr>
          <a:xfrm>
            <a:off x="6561707" y="5414954"/>
            <a:ext cx="335520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0">
                <a:effectLst/>
                <a:latin typeface="Courier New" panose="02070309020205020404" pitchFamily="49" charset="0"/>
              </a:rPr>
              <a:t>      </a:t>
            </a:r>
            <a:r>
              <a:rPr lang="en-US" sz="1400">
                <a:latin typeface="Times New Roman" panose="02020603050405020304" pitchFamily="18" charset="0"/>
                <a:cs typeface="Times New Roman" panose="02020603050405020304" pitchFamily="18" charset="0"/>
              </a:rPr>
              <a:t>The Outdoor Tripod is an ultracompact, lightweight, easy - to – use tripod . It features a 2.5 - inch f /2.8 -3.5 -5.6 zoom lens and a 1.25 - megapixel digital camera</a:t>
            </a:r>
            <a:endParaRPr lang="it-IT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Segnaposto contenuto 3">
            <a:extLst>
              <a:ext uri="{FF2B5EF4-FFF2-40B4-BE49-F238E27FC236}">
                <a16:creationId xmlns:a16="http://schemas.microsoft.com/office/drawing/2014/main" id="{E85204FB-06D5-6E53-F2FA-398C23FD82C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31"/>
          <a:stretch/>
        </p:blipFill>
        <p:spPr>
          <a:xfrm>
            <a:off x="6545854" y="1545211"/>
            <a:ext cx="3378103" cy="343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2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965E516-368C-D37A-6B9A-FD59A503E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1539" y="2721874"/>
            <a:ext cx="6533041" cy="1188720"/>
          </a:xfrm>
        </p:spPr>
        <p:txBody>
          <a:bodyPr>
            <a:normAutofit/>
          </a:bodyPr>
          <a:lstStyle/>
          <a:p>
            <a:pPr algn="ctr"/>
            <a:r>
              <a:rPr lang="it-IT" sz="3200"/>
              <a:t>Grazie</a:t>
            </a:r>
            <a:br>
              <a:rPr lang="it-IT" sz="3200"/>
            </a:br>
            <a:r>
              <a:rPr lang="it-IT" sz="3200"/>
              <a:t>per l’attenzione</a:t>
            </a:r>
          </a:p>
        </p:txBody>
      </p:sp>
      <p:grpSp>
        <p:nvGrpSpPr>
          <p:cNvPr id="93" name="Google Shape;1228;p31">
            <a:extLst>
              <a:ext uri="{FF2B5EF4-FFF2-40B4-BE49-F238E27FC236}">
                <a16:creationId xmlns:a16="http://schemas.microsoft.com/office/drawing/2014/main" id="{F8478681-9A97-D4F7-28D6-AAEB8300AB02}"/>
              </a:ext>
            </a:extLst>
          </p:cNvPr>
          <p:cNvGrpSpPr/>
          <p:nvPr/>
        </p:nvGrpSpPr>
        <p:grpSpPr>
          <a:xfrm>
            <a:off x="592107" y="3634314"/>
            <a:ext cx="2139432" cy="3223686"/>
            <a:chOff x="130350" y="1458534"/>
            <a:chExt cx="1576705" cy="2375773"/>
          </a:xfrm>
        </p:grpSpPr>
        <p:sp>
          <p:nvSpPr>
            <p:cNvPr id="95" name="Google Shape;1237;p31">
              <a:extLst>
                <a:ext uri="{FF2B5EF4-FFF2-40B4-BE49-F238E27FC236}">
                  <a16:creationId xmlns:a16="http://schemas.microsoft.com/office/drawing/2014/main" id="{948BDF2C-7E81-568C-1124-EE13E46478B8}"/>
                </a:ext>
              </a:extLst>
            </p:cNvPr>
            <p:cNvSpPr/>
            <p:nvPr/>
          </p:nvSpPr>
          <p:spPr>
            <a:xfrm>
              <a:off x="130350" y="2041963"/>
              <a:ext cx="661900" cy="1445319"/>
            </a:xfrm>
            <a:custGeom>
              <a:avLst/>
              <a:gdLst/>
              <a:ahLst/>
              <a:cxnLst/>
              <a:rect l="l" t="t" r="r" b="b"/>
              <a:pathLst>
                <a:path w="11753" h="29191" extrusionOk="0">
                  <a:moveTo>
                    <a:pt x="6575" y="1"/>
                  </a:moveTo>
                  <a:cubicBezTo>
                    <a:pt x="5011" y="1"/>
                    <a:pt x="3445" y="490"/>
                    <a:pt x="2342" y="1482"/>
                  </a:cubicBezTo>
                  <a:cubicBezTo>
                    <a:pt x="1164" y="2529"/>
                    <a:pt x="553" y="4187"/>
                    <a:pt x="743" y="5802"/>
                  </a:cubicBezTo>
                  <a:cubicBezTo>
                    <a:pt x="801" y="6223"/>
                    <a:pt x="888" y="6660"/>
                    <a:pt x="1048" y="7067"/>
                  </a:cubicBezTo>
                  <a:cubicBezTo>
                    <a:pt x="1222" y="7489"/>
                    <a:pt x="1455" y="7896"/>
                    <a:pt x="1630" y="8332"/>
                  </a:cubicBezTo>
                  <a:cubicBezTo>
                    <a:pt x="1833" y="8783"/>
                    <a:pt x="1993" y="9278"/>
                    <a:pt x="1979" y="9816"/>
                  </a:cubicBezTo>
                  <a:cubicBezTo>
                    <a:pt x="1964" y="10310"/>
                    <a:pt x="1804" y="10805"/>
                    <a:pt x="1542" y="11256"/>
                  </a:cubicBezTo>
                  <a:cubicBezTo>
                    <a:pt x="1092" y="12114"/>
                    <a:pt x="379" y="12899"/>
                    <a:pt x="132" y="13932"/>
                  </a:cubicBezTo>
                  <a:cubicBezTo>
                    <a:pt x="1" y="14397"/>
                    <a:pt x="15" y="14877"/>
                    <a:pt x="146" y="15313"/>
                  </a:cubicBezTo>
                  <a:cubicBezTo>
                    <a:pt x="292" y="15750"/>
                    <a:pt x="539" y="16113"/>
                    <a:pt x="815" y="16433"/>
                  </a:cubicBezTo>
                  <a:cubicBezTo>
                    <a:pt x="1441" y="17161"/>
                    <a:pt x="2270" y="17742"/>
                    <a:pt x="2677" y="18819"/>
                  </a:cubicBezTo>
                  <a:cubicBezTo>
                    <a:pt x="3113" y="19997"/>
                    <a:pt x="2968" y="21655"/>
                    <a:pt x="2284" y="22905"/>
                  </a:cubicBezTo>
                  <a:cubicBezTo>
                    <a:pt x="2124" y="23225"/>
                    <a:pt x="1921" y="23516"/>
                    <a:pt x="1702" y="23749"/>
                  </a:cubicBezTo>
                  <a:cubicBezTo>
                    <a:pt x="1689" y="23762"/>
                    <a:pt x="1700" y="23809"/>
                    <a:pt x="1722" y="23809"/>
                  </a:cubicBezTo>
                  <a:cubicBezTo>
                    <a:pt x="1725" y="23809"/>
                    <a:pt x="1728" y="23809"/>
                    <a:pt x="1731" y="23807"/>
                  </a:cubicBezTo>
                  <a:cubicBezTo>
                    <a:pt x="2561" y="23604"/>
                    <a:pt x="3302" y="22891"/>
                    <a:pt x="3768" y="21931"/>
                  </a:cubicBezTo>
                  <a:lnTo>
                    <a:pt x="3768" y="21931"/>
                  </a:lnTo>
                  <a:cubicBezTo>
                    <a:pt x="3593" y="22847"/>
                    <a:pt x="4000" y="23763"/>
                    <a:pt x="4437" y="24447"/>
                  </a:cubicBezTo>
                  <a:cubicBezTo>
                    <a:pt x="4960" y="25276"/>
                    <a:pt x="5687" y="26134"/>
                    <a:pt x="5687" y="27472"/>
                  </a:cubicBezTo>
                  <a:cubicBezTo>
                    <a:pt x="5687" y="28127"/>
                    <a:pt x="5513" y="28796"/>
                    <a:pt x="5106" y="29116"/>
                  </a:cubicBezTo>
                  <a:cubicBezTo>
                    <a:pt x="5079" y="29129"/>
                    <a:pt x="5089" y="29190"/>
                    <a:pt x="5113" y="29190"/>
                  </a:cubicBezTo>
                  <a:cubicBezTo>
                    <a:pt x="5115" y="29190"/>
                    <a:pt x="5118" y="29190"/>
                    <a:pt x="5120" y="29188"/>
                  </a:cubicBezTo>
                  <a:cubicBezTo>
                    <a:pt x="6866" y="28243"/>
                    <a:pt x="8058" y="25756"/>
                    <a:pt x="8058" y="23254"/>
                  </a:cubicBezTo>
                  <a:cubicBezTo>
                    <a:pt x="8470" y="24248"/>
                    <a:pt x="9288" y="24817"/>
                    <a:pt x="10064" y="24817"/>
                  </a:cubicBezTo>
                  <a:cubicBezTo>
                    <a:pt x="10550" y="24817"/>
                    <a:pt x="11018" y="24594"/>
                    <a:pt x="11360" y="24113"/>
                  </a:cubicBezTo>
                  <a:cubicBezTo>
                    <a:pt x="11371" y="24079"/>
                    <a:pt x="11356" y="24045"/>
                    <a:pt x="11342" y="24045"/>
                  </a:cubicBezTo>
                  <a:cubicBezTo>
                    <a:pt x="11338" y="24045"/>
                    <a:pt x="11334" y="24048"/>
                    <a:pt x="11331" y="24054"/>
                  </a:cubicBezTo>
                  <a:cubicBezTo>
                    <a:pt x="11201" y="24198"/>
                    <a:pt x="11042" y="24264"/>
                    <a:pt x="10877" y="24264"/>
                  </a:cubicBezTo>
                  <a:cubicBezTo>
                    <a:pt x="10691" y="24264"/>
                    <a:pt x="10497" y="24180"/>
                    <a:pt x="10327" y="24025"/>
                  </a:cubicBezTo>
                  <a:cubicBezTo>
                    <a:pt x="9963" y="23705"/>
                    <a:pt x="9774" y="23182"/>
                    <a:pt x="9745" y="22615"/>
                  </a:cubicBezTo>
                  <a:cubicBezTo>
                    <a:pt x="9687" y="21407"/>
                    <a:pt x="10327" y="20578"/>
                    <a:pt x="10851" y="19880"/>
                  </a:cubicBezTo>
                  <a:cubicBezTo>
                    <a:pt x="11301" y="19255"/>
                    <a:pt x="11752" y="18528"/>
                    <a:pt x="11723" y="17597"/>
                  </a:cubicBezTo>
                  <a:cubicBezTo>
                    <a:pt x="11680" y="16986"/>
                    <a:pt x="11432" y="16433"/>
                    <a:pt x="11127" y="15968"/>
                  </a:cubicBezTo>
                  <a:cubicBezTo>
                    <a:pt x="10487" y="15008"/>
                    <a:pt x="9454" y="14092"/>
                    <a:pt x="9425" y="12899"/>
                  </a:cubicBezTo>
                  <a:cubicBezTo>
                    <a:pt x="9425" y="12245"/>
                    <a:pt x="9745" y="11707"/>
                    <a:pt x="10007" y="11227"/>
                  </a:cubicBezTo>
                  <a:cubicBezTo>
                    <a:pt x="10283" y="10732"/>
                    <a:pt x="10545" y="10238"/>
                    <a:pt x="10560" y="9656"/>
                  </a:cubicBezTo>
                  <a:cubicBezTo>
                    <a:pt x="10560" y="8987"/>
                    <a:pt x="10269" y="8332"/>
                    <a:pt x="10240" y="7692"/>
                  </a:cubicBezTo>
                  <a:cubicBezTo>
                    <a:pt x="10211" y="7387"/>
                    <a:pt x="10283" y="7096"/>
                    <a:pt x="10414" y="6834"/>
                  </a:cubicBezTo>
                  <a:cubicBezTo>
                    <a:pt x="10516" y="6616"/>
                    <a:pt x="10691" y="6427"/>
                    <a:pt x="10822" y="6223"/>
                  </a:cubicBezTo>
                  <a:cubicBezTo>
                    <a:pt x="10938" y="6020"/>
                    <a:pt x="11054" y="5802"/>
                    <a:pt x="11069" y="5569"/>
                  </a:cubicBezTo>
                  <a:cubicBezTo>
                    <a:pt x="11112" y="5278"/>
                    <a:pt x="10996" y="4987"/>
                    <a:pt x="10923" y="4711"/>
                  </a:cubicBezTo>
                  <a:cubicBezTo>
                    <a:pt x="10851" y="4420"/>
                    <a:pt x="10865" y="4173"/>
                    <a:pt x="10967" y="3896"/>
                  </a:cubicBezTo>
                  <a:cubicBezTo>
                    <a:pt x="11040" y="3678"/>
                    <a:pt x="11141" y="3475"/>
                    <a:pt x="11258" y="3271"/>
                  </a:cubicBezTo>
                  <a:cubicBezTo>
                    <a:pt x="11345" y="3082"/>
                    <a:pt x="11418" y="2878"/>
                    <a:pt x="11418" y="2660"/>
                  </a:cubicBezTo>
                  <a:cubicBezTo>
                    <a:pt x="11403" y="2457"/>
                    <a:pt x="11331" y="2238"/>
                    <a:pt x="11229" y="2049"/>
                  </a:cubicBezTo>
                  <a:cubicBezTo>
                    <a:pt x="11011" y="1628"/>
                    <a:pt x="10647" y="1293"/>
                    <a:pt x="10254" y="1046"/>
                  </a:cubicBezTo>
                  <a:cubicBezTo>
                    <a:pt x="9220" y="352"/>
                    <a:pt x="7899" y="1"/>
                    <a:pt x="657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238;p31">
              <a:extLst>
                <a:ext uri="{FF2B5EF4-FFF2-40B4-BE49-F238E27FC236}">
                  <a16:creationId xmlns:a16="http://schemas.microsoft.com/office/drawing/2014/main" id="{527958C1-C6C3-C04A-D496-FB79A6E26DD4}"/>
                </a:ext>
              </a:extLst>
            </p:cNvPr>
            <p:cNvSpPr/>
            <p:nvPr/>
          </p:nvSpPr>
          <p:spPr>
            <a:xfrm>
              <a:off x="388264" y="2523233"/>
              <a:ext cx="584049" cy="391495"/>
            </a:xfrm>
            <a:custGeom>
              <a:avLst/>
              <a:gdLst/>
              <a:ahLst/>
              <a:cxnLst/>
              <a:rect l="l" t="t" r="r" b="b"/>
              <a:pathLst>
                <a:path w="11796" h="7907" extrusionOk="0">
                  <a:moveTo>
                    <a:pt x="1834" y="1"/>
                  </a:moveTo>
                  <a:cubicBezTo>
                    <a:pt x="1166" y="1"/>
                    <a:pt x="513" y="408"/>
                    <a:pt x="248" y="1099"/>
                  </a:cubicBezTo>
                  <a:cubicBezTo>
                    <a:pt x="1" y="1812"/>
                    <a:pt x="233" y="2612"/>
                    <a:pt x="844" y="3048"/>
                  </a:cubicBezTo>
                  <a:lnTo>
                    <a:pt x="7316" y="7673"/>
                  </a:lnTo>
                  <a:cubicBezTo>
                    <a:pt x="7548" y="7833"/>
                    <a:pt x="7810" y="7907"/>
                    <a:pt x="8070" y="7907"/>
                  </a:cubicBezTo>
                  <a:cubicBezTo>
                    <a:pt x="8591" y="7907"/>
                    <a:pt x="9100" y="7606"/>
                    <a:pt x="9323" y="7091"/>
                  </a:cubicBezTo>
                  <a:lnTo>
                    <a:pt x="11796" y="838"/>
                  </a:lnTo>
                  <a:lnTo>
                    <a:pt x="10050" y="590"/>
                  </a:lnTo>
                  <a:lnTo>
                    <a:pt x="7912" y="4343"/>
                  </a:lnTo>
                  <a:lnTo>
                    <a:pt x="2866" y="372"/>
                  </a:lnTo>
                  <a:cubicBezTo>
                    <a:pt x="2556" y="118"/>
                    <a:pt x="2193" y="1"/>
                    <a:pt x="1834" y="1"/>
                  </a:cubicBezTo>
                  <a:close/>
                </a:path>
              </a:pathLst>
            </a:custGeom>
            <a:solidFill>
              <a:srgbClr val="D739AE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239;p31">
              <a:extLst>
                <a:ext uri="{FF2B5EF4-FFF2-40B4-BE49-F238E27FC236}">
                  <a16:creationId xmlns:a16="http://schemas.microsoft.com/office/drawing/2014/main" id="{48F94E8F-41EE-4139-4C1F-B1A44BA2486B}"/>
                </a:ext>
              </a:extLst>
            </p:cNvPr>
            <p:cNvSpPr/>
            <p:nvPr/>
          </p:nvSpPr>
          <p:spPr>
            <a:xfrm>
              <a:off x="844829" y="2395983"/>
              <a:ext cx="107343" cy="241571"/>
            </a:xfrm>
            <a:custGeom>
              <a:avLst/>
              <a:gdLst/>
              <a:ahLst/>
              <a:cxnLst/>
              <a:rect l="l" t="t" r="r" b="b"/>
              <a:pathLst>
                <a:path w="2168" h="4879" extrusionOk="0">
                  <a:moveTo>
                    <a:pt x="817" y="0"/>
                  </a:moveTo>
                  <a:cubicBezTo>
                    <a:pt x="806" y="0"/>
                    <a:pt x="796" y="2"/>
                    <a:pt x="786" y="4"/>
                  </a:cubicBezTo>
                  <a:cubicBezTo>
                    <a:pt x="669" y="19"/>
                    <a:pt x="611" y="62"/>
                    <a:pt x="480" y="106"/>
                  </a:cubicBezTo>
                  <a:cubicBezTo>
                    <a:pt x="451" y="135"/>
                    <a:pt x="408" y="164"/>
                    <a:pt x="408" y="208"/>
                  </a:cubicBezTo>
                  <a:cubicBezTo>
                    <a:pt x="364" y="222"/>
                    <a:pt x="349" y="251"/>
                    <a:pt x="349" y="310"/>
                  </a:cubicBezTo>
                  <a:cubicBezTo>
                    <a:pt x="364" y="1270"/>
                    <a:pt x="0" y="4135"/>
                    <a:pt x="1149" y="4746"/>
                  </a:cubicBezTo>
                  <a:cubicBezTo>
                    <a:pt x="1247" y="4832"/>
                    <a:pt x="1377" y="4879"/>
                    <a:pt x="1527" y="4879"/>
                  </a:cubicBezTo>
                  <a:cubicBezTo>
                    <a:pt x="1578" y="4879"/>
                    <a:pt x="1632" y="4873"/>
                    <a:pt x="1688" y="4862"/>
                  </a:cubicBezTo>
                  <a:cubicBezTo>
                    <a:pt x="2153" y="4731"/>
                    <a:pt x="2167" y="4237"/>
                    <a:pt x="2066" y="3844"/>
                  </a:cubicBezTo>
                  <a:cubicBezTo>
                    <a:pt x="2066" y="3815"/>
                    <a:pt x="2051" y="3800"/>
                    <a:pt x="2051" y="3771"/>
                  </a:cubicBezTo>
                  <a:cubicBezTo>
                    <a:pt x="2051" y="3728"/>
                    <a:pt x="2022" y="3698"/>
                    <a:pt x="2008" y="3655"/>
                  </a:cubicBezTo>
                  <a:lnTo>
                    <a:pt x="2008" y="3582"/>
                  </a:lnTo>
                  <a:cubicBezTo>
                    <a:pt x="1862" y="2622"/>
                    <a:pt x="1615" y="1691"/>
                    <a:pt x="1251" y="790"/>
                  </a:cubicBezTo>
                  <a:cubicBezTo>
                    <a:pt x="1179" y="513"/>
                    <a:pt x="1077" y="237"/>
                    <a:pt x="931" y="62"/>
                  </a:cubicBezTo>
                  <a:cubicBezTo>
                    <a:pt x="907" y="27"/>
                    <a:pt x="864" y="0"/>
                    <a:pt x="817" y="0"/>
                  </a:cubicBezTo>
                  <a:close/>
                </a:path>
              </a:pathLst>
            </a:custGeom>
            <a:solidFill>
              <a:srgbClr val="4FD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240;p31">
              <a:extLst>
                <a:ext uri="{FF2B5EF4-FFF2-40B4-BE49-F238E27FC236}">
                  <a16:creationId xmlns:a16="http://schemas.microsoft.com/office/drawing/2014/main" id="{169882FB-30DB-AD74-0723-18C6D5CD8FF8}"/>
                </a:ext>
              </a:extLst>
            </p:cNvPr>
            <p:cNvSpPr/>
            <p:nvPr/>
          </p:nvSpPr>
          <p:spPr>
            <a:xfrm>
              <a:off x="892362" y="2448368"/>
              <a:ext cx="29262" cy="151112"/>
            </a:xfrm>
            <a:custGeom>
              <a:avLst/>
              <a:gdLst/>
              <a:ahLst/>
              <a:cxnLst/>
              <a:rect l="l" t="t" r="r" b="b"/>
              <a:pathLst>
                <a:path w="591" h="3052" extrusionOk="0">
                  <a:moveTo>
                    <a:pt x="52" y="0"/>
                  </a:moveTo>
                  <a:cubicBezTo>
                    <a:pt x="28" y="0"/>
                    <a:pt x="0" y="19"/>
                    <a:pt x="0" y="52"/>
                  </a:cubicBezTo>
                  <a:cubicBezTo>
                    <a:pt x="73" y="1055"/>
                    <a:pt x="233" y="2059"/>
                    <a:pt x="480" y="3019"/>
                  </a:cubicBezTo>
                  <a:cubicBezTo>
                    <a:pt x="486" y="3042"/>
                    <a:pt x="506" y="3051"/>
                    <a:pt x="527" y="3051"/>
                  </a:cubicBezTo>
                  <a:cubicBezTo>
                    <a:pt x="558" y="3051"/>
                    <a:pt x="591" y="3030"/>
                    <a:pt x="582" y="3004"/>
                  </a:cubicBezTo>
                  <a:cubicBezTo>
                    <a:pt x="320" y="2030"/>
                    <a:pt x="160" y="1055"/>
                    <a:pt x="88" y="37"/>
                  </a:cubicBezTo>
                  <a:cubicBezTo>
                    <a:pt x="88" y="12"/>
                    <a:pt x="71" y="0"/>
                    <a:pt x="52" y="0"/>
                  </a:cubicBezTo>
                  <a:close/>
                </a:path>
              </a:pathLst>
            </a:custGeom>
            <a:solidFill>
              <a:srgbClr val="4FD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241;p31">
              <a:extLst>
                <a:ext uri="{FF2B5EF4-FFF2-40B4-BE49-F238E27FC236}">
                  <a16:creationId xmlns:a16="http://schemas.microsoft.com/office/drawing/2014/main" id="{EC19E807-19EC-5D92-4CC7-B01AB81ACBCB}"/>
                </a:ext>
              </a:extLst>
            </p:cNvPr>
            <p:cNvSpPr/>
            <p:nvPr/>
          </p:nvSpPr>
          <p:spPr>
            <a:xfrm>
              <a:off x="835817" y="2439010"/>
              <a:ext cx="173244" cy="132892"/>
            </a:xfrm>
            <a:custGeom>
              <a:avLst/>
              <a:gdLst/>
              <a:ahLst/>
              <a:cxnLst/>
              <a:rect l="l" t="t" r="r" b="b"/>
              <a:pathLst>
                <a:path w="3499" h="2684" extrusionOk="0">
                  <a:moveTo>
                    <a:pt x="1628" y="1"/>
                  </a:moveTo>
                  <a:cubicBezTo>
                    <a:pt x="1276" y="1"/>
                    <a:pt x="923" y="81"/>
                    <a:pt x="604" y="241"/>
                  </a:cubicBezTo>
                  <a:lnTo>
                    <a:pt x="153" y="473"/>
                  </a:lnTo>
                  <a:cubicBezTo>
                    <a:pt x="153" y="473"/>
                    <a:pt x="1" y="786"/>
                    <a:pt x="531" y="786"/>
                  </a:cubicBezTo>
                  <a:cubicBezTo>
                    <a:pt x="614" y="786"/>
                    <a:pt x="714" y="779"/>
                    <a:pt x="835" y="761"/>
                  </a:cubicBezTo>
                  <a:lnTo>
                    <a:pt x="835" y="761"/>
                  </a:lnTo>
                  <a:cubicBezTo>
                    <a:pt x="527" y="853"/>
                    <a:pt x="203" y="1010"/>
                    <a:pt x="226" y="1259"/>
                  </a:cubicBezTo>
                  <a:cubicBezTo>
                    <a:pt x="226" y="1259"/>
                    <a:pt x="196" y="1444"/>
                    <a:pt x="504" y="1444"/>
                  </a:cubicBezTo>
                  <a:cubicBezTo>
                    <a:pt x="599" y="1444"/>
                    <a:pt x="726" y="1427"/>
                    <a:pt x="896" y="1381"/>
                  </a:cubicBezTo>
                  <a:lnTo>
                    <a:pt x="896" y="1381"/>
                  </a:lnTo>
                  <a:cubicBezTo>
                    <a:pt x="616" y="1533"/>
                    <a:pt x="377" y="1733"/>
                    <a:pt x="372" y="1971"/>
                  </a:cubicBezTo>
                  <a:cubicBezTo>
                    <a:pt x="372" y="1971"/>
                    <a:pt x="392" y="2111"/>
                    <a:pt x="645" y="2111"/>
                  </a:cubicBezTo>
                  <a:cubicBezTo>
                    <a:pt x="867" y="2111"/>
                    <a:pt x="1271" y="2002"/>
                    <a:pt x="2000" y="1594"/>
                  </a:cubicBezTo>
                  <a:lnTo>
                    <a:pt x="2000" y="1594"/>
                  </a:lnTo>
                  <a:cubicBezTo>
                    <a:pt x="1972" y="1611"/>
                    <a:pt x="2001" y="1818"/>
                    <a:pt x="2131" y="2684"/>
                  </a:cubicBezTo>
                  <a:lnTo>
                    <a:pt x="2684" y="2655"/>
                  </a:lnTo>
                  <a:lnTo>
                    <a:pt x="3179" y="1419"/>
                  </a:lnTo>
                  <a:cubicBezTo>
                    <a:pt x="3179" y="1419"/>
                    <a:pt x="3498" y="604"/>
                    <a:pt x="2480" y="168"/>
                  </a:cubicBezTo>
                  <a:cubicBezTo>
                    <a:pt x="2210" y="56"/>
                    <a:pt x="1920" y="1"/>
                    <a:pt x="1628" y="1"/>
                  </a:cubicBezTo>
                  <a:close/>
                </a:path>
              </a:pathLst>
            </a:custGeom>
            <a:solidFill>
              <a:srgbClr val="F2B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242;p31">
              <a:extLst>
                <a:ext uri="{FF2B5EF4-FFF2-40B4-BE49-F238E27FC236}">
                  <a16:creationId xmlns:a16="http://schemas.microsoft.com/office/drawing/2014/main" id="{4B11D599-CF2A-2742-7FF4-F59563CD9079}"/>
                </a:ext>
              </a:extLst>
            </p:cNvPr>
            <p:cNvSpPr/>
            <p:nvPr/>
          </p:nvSpPr>
          <p:spPr>
            <a:xfrm>
              <a:off x="820815" y="2093010"/>
              <a:ext cx="417242" cy="392486"/>
            </a:xfrm>
            <a:custGeom>
              <a:avLst/>
              <a:gdLst/>
              <a:ahLst/>
              <a:cxnLst/>
              <a:rect l="l" t="t" r="r" b="b"/>
              <a:pathLst>
                <a:path w="8427" h="7927" extrusionOk="0">
                  <a:moveTo>
                    <a:pt x="7059" y="0"/>
                  </a:moveTo>
                  <a:cubicBezTo>
                    <a:pt x="7059" y="0"/>
                    <a:pt x="1125" y="4334"/>
                    <a:pt x="1024" y="4363"/>
                  </a:cubicBezTo>
                  <a:cubicBezTo>
                    <a:pt x="0" y="4612"/>
                    <a:pt x="423" y="6781"/>
                    <a:pt x="1343" y="6781"/>
                  </a:cubicBezTo>
                  <a:cubicBezTo>
                    <a:pt x="1390" y="6781"/>
                    <a:pt x="1439" y="6775"/>
                    <a:pt x="1489" y="6763"/>
                  </a:cubicBezTo>
                  <a:lnTo>
                    <a:pt x="8426" y="7927"/>
                  </a:lnTo>
                  <a:lnTo>
                    <a:pt x="70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243;p31">
              <a:extLst>
                <a:ext uri="{FF2B5EF4-FFF2-40B4-BE49-F238E27FC236}">
                  <a16:creationId xmlns:a16="http://schemas.microsoft.com/office/drawing/2014/main" id="{53A13071-2F6D-071C-7CB8-3099CD816EC8}"/>
                </a:ext>
              </a:extLst>
            </p:cNvPr>
            <p:cNvSpPr/>
            <p:nvPr/>
          </p:nvSpPr>
          <p:spPr>
            <a:xfrm>
              <a:off x="1145129" y="2087811"/>
              <a:ext cx="131802" cy="396447"/>
            </a:xfrm>
            <a:custGeom>
              <a:avLst/>
              <a:gdLst/>
              <a:ahLst/>
              <a:cxnLst/>
              <a:rect l="l" t="t" r="r" b="b"/>
              <a:pathLst>
                <a:path w="2662" h="8007" extrusionOk="0">
                  <a:moveTo>
                    <a:pt x="637" y="0"/>
                  </a:moveTo>
                  <a:cubicBezTo>
                    <a:pt x="624" y="0"/>
                    <a:pt x="610" y="1"/>
                    <a:pt x="597" y="3"/>
                  </a:cubicBezTo>
                  <a:cubicBezTo>
                    <a:pt x="175" y="76"/>
                    <a:pt x="0" y="1094"/>
                    <a:pt x="73" y="2520"/>
                  </a:cubicBezTo>
                  <a:cubicBezTo>
                    <a:pt x="102" y="3029"/>
                    <a:pt x="160" y="3610"/>
                    <a:pt x="277" y="4192"/>
                  </a:cubicBezTo>
                  <a:cubicBezTo>
                    <a:pt x="349" y="4643"/>
                    <a:pt x="437" y="5079"/>
                    <a:pt x="538" y="5486"/>
                  </a:cubicBezTo>
                  <a:cubicBezTo>
                    <a:pt x="932" y="6978"/>
                    <a:pt x="1489" y="8006"/>
                    <a:pt x="1920" y="8006"/>
                  </a:cubicBezTo>
                  <a:cubicBezTo>
                    <a:pt x="1935" y="8006"/>
                    <a:pt x="1949" y="8005"/>
                    <a:pt x="1964" y="8003"/>
                  </a:cubicBezTo>
                  <a:cubicBezTo>
                    <a:pt x="2531" y="7901"/>
                    <a:pt x="2662" y="6039"/>
                    <a:pt x="2284" y="3828"/>
                  </a:cubicBezTo>
                  <a:cubicBezTo>
                    <a:pt x="1915" y="1686"/>
                    <a:pt x="1186" y="0"/>
                    <a:pt x="637" y="0"/>
                  </a:cubicBezTo>
                  <a:close/>
                </a:path>
              </a:pathLst>
            </a:custGeom>
            <a:solidFill>
              <a:srgbClr val="4FD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244;p31">
              <a:extLst>
                <a:ext uri="{FF2B5EF4-FFF2-40B4-BE49-F238E27FC236}">
                  <a16:creationId xmlns:a16="http://schemas.microsoft.com/office/drawing/2014/main" id="{CB5EC0FD-65F2-0503-6F39-A0D08AC284F4}"/>
                </a:ext>
              </a:extLst>
            </p:cNvPr>
            <p:cNvSpPr/>
            <p:nvPr/>
          </p:nvSpPr>
          <p:spPr>
            <a:xfrm>
              <a:off x="1145129" y="2087811"/>
              <a:ext cx="131802" cy="396447"/>
            </a:xfrm>
            <a:custGeom>
              <a:avLst/>
              <a:gdLst/>
              <a:ahLst/>
              <a:cxnLst/>
              <a:rect l="l" t="t" r="r" b="b"/>
              <a:pathLst>
                <a:path w="2662" h="8007" extrusionOk="0">
                  <a:moveTo>
                    <a:pt x="637" y="0"/>
                  </a:moveTo>
                  <a:cubicBezTo>
                    <a:pt x="624" y="0"/>
                    <a:pt x="610" y="1"/>
                    <a:pt x="597" y="3"/>
                  </a:cubicBezTo>
                  <a:cubicBezTo>
                    <a:pt x="175" y="76"/>
                    <a:pt x="0" y="1094"/>
                    <a:pt x="73" y="2520"/>
                  </a:cubicBezTo>
                  <a:cubicBezTo>
                    <a:pt x="102" y="3029"/>
                    <a:pt x="160" y="3610"/>
                    <a:pt x="277" y="4192"/>
                  </a:cubicBezTo>
                  <a:cubicBezTo>
                    <a:pt x="349" y="4643"/>
                    <a:pt x="437" y="5079"/>
                    <a:pt x="538" y="5486"/>
                  </a:cubicBezTo>
                  <a:cubicBezTo>
                    <a:pt x="932" y="6978"/>
                    <a:pt x="1489" y="8006"/>
                    <a:pt x="1920" y="8006"/>
                  </a:cubicBezTo>
                  <a:cubicBezTo>
                    <a:pt x="1935" y="8006"/>
                    <a:pt x="1949" y="8005"/>
                    <a:pt x="1964" y="8003"/>
                  </a:cubicBezTo>
                  <a:cubicBezTo>
                    <a:pt x="2531" y="7901"/>
                    <a:pt x="2662" y="6039"/>
                    <a:pt x="2284" y="3828"/>
                  </a:cubicBezTo>
                  <a:cubicBezTo>
                    <a:pt x="1915" y="1686"/>
                    <a:pt x="1186" y="0"/>
                    <a:pt x="6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245;p31">
              <a:extLst>
                <a:ext uri="{FF2B5EF4-FFF2-40B4-BE49-F238E27FC236}">
                  <a16:creationId xmlns:a16="http://schemas.microsoft.com/office/drawing/2014/main" id="{CFF3E698-05CE-EC9B-E4E0-DE3EEEEC7056}"/>
                </a:ext>
              </a:extLst>
            </p:cNvPr>
            <p:cNvSpPr/>
            <p:nvPr/>
          </p:nvSpPr>
          <p:spPr>
            <a:xfrm>
              <a:off x="1148000" y="2212535"/>
              <a:ext cx="72783" cy="146953"/>
            </a:xfrm>
            <a:custGeom>
              <a:avLst/>
              <a:gdLst/>
              <a:ahLst/>
              <a:cxnLst/>
              <a:rect l="l" t="t" r="r" b="b"/>
              <a:pathLst>
                <a:path w="1470" h="2968" extrusionOk="0">
                  <a:moveTo>
                    <a:pt x="0" y="1"/>
                  </a:moveTo>
                  <a:lnTo>
                    <a:pt x="0" y="1"/>
                  </a:lnTo>
                  <a:cubicBezTo>
                    <a:pt x="30" y="510"/>
                    <a:pt x="88" y="1091"/>
                    <a:pt x="190" y="1673"/>
                  </a:cubicBezTo>
                  <a:cubicBezTo>
                    <a:pt x="262" y="2124"/>
                    <a:pt x="364" y="2560"/>
                    <a:pt x="466" y="2967"/>
                  </a:cubicBezTo>
                  <a:cubicBezTo>
                    <a:pt x="1077" y="2749"/>
                    <a:pt x="1469" y="2037"/>
                    <a:pt x="1339" y="1295"/>
                  </a:cubicBezTo>
                  <a:cubicBezTo>
                    <a:pt x="1237" y="539"/>
                    <a:pt x="655" y="15"/>
                    <a:pt x="0" y="1"/>
                  </a:cubicBezTo>
                  <a:close/>
                </a:path>
              </a:pathLst>
            </a:custGeom>
            <a:solidFill>
              <a:srgbClr val="4FD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246;p31">
              <a:extLst>
                <a:ext uri="{FF2B5EF4-FFF2-40B4-BE49-F238E27FC236}">
                  <a16:creationId xmlns:a16="http://schemas.microsoft.com/office/drawing/2014/main" id="{6D606F36-452D-A12B-D67C-6896FE5F30EB}"/>
                </a:ext>
              </a:extLst>
            </p:cNvPr>
            <p:cNvSpPr/>
            <p:nvPr/>
          </p:nvSpPr>
          <p:spPr>
            <a:xfrm>
              <a:off x="786502" y="2303987"/>
              <a:ext cx="112393" cy="132892"/>
            </a:xfrm>
            <a:custGeom>
              <a:avLst/>
              <a:gdLst/>
              <a:ahLst/>
              <a:cxnLst/>
              <a:rect l="l" t="t" r="r" b="b"/>
              <a:pathLst>
                <a:path w="2270" h="2684" extrusionOk="0">
                  <a:moveTo>
                    <a:pt x="1833" y="1"/>
                  </a:moveTo>
                  <a:lnTo>
                    <a:pt x="1178" y="117"/>
                  </a:lnTo>
                  <a:cubicBezTo>
                    <a:pt x="480" y="248"/>
                    <a:pt x="0" y="902"/>
                    <a:pt x="131" y="1600"/>
                  </a:cubicBezTo>
                  <a:cubicBezTo>
                    <a:pt x="248" y="2234"/>
                    <a:pt x="778" y="2684"/>
                    <a:pt x="1395" y="2684"/>
                  </a:cubicBezTo>
                  <a:cubicBezTo>
                    <a:pt x="1472" y="2684"/>
                    <a:pt x="1550" y="2677"/>
                    <a:pt x="1629" y="2662"/>
                  </a:cubicBezTo>
                  <a:lnTo>
                    <a:pt x="2269" y="2546"/>
                  </a:lnTo>
                  <a:cubicBezTo>
                    <a:pt x="1426" y="1862"/>
                    <a:pt x="1222" y="1048"/>
                    <a:pt x="183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247;p31">
              <a:extLst>
                <a:ext uri="{FF2B5EF4-FFF2-40B4-BE49-F238E27FC236}">
                  <a16:creationId xmlns:a16="http://schemas.microsoft.com/office/drawing/2014/main" id="{6E02753A-F1DC-4011-442D-94AA2151B4BE}"/>
                </a:ext>
              </a:extLst>
            </p:cNvPr>
            <p:cNvSpPr/>
            <p:nvPr/>
          </p:nvSpPr>
          <p:spPr>
            <a:xfrm>
              <a:off x="1170925" y="2239966"/>
              <a:ext cx="32579" cy="77339"/>
            </a:xfrm>
            <a:custGeom>
              <a:avLst/>
              <a:gdLst/>
              <a:ahLst/>
              <a:cxnLst/>
              <a:rect l="l" t="t" r="r" b="b"/>
              <a:pathLst>
                <a:path w="658" h="1562" extrusionOk="0">
                  <a:moveTo>
                    <a:pt x="61" y="0"/>
                  </a:moveTo>
                  <a:cubicBezTo>
                    <a:pt x="27" y="0"/>
                    <a:pt x="1" y="52"/>
                    <a:pt x="47" y="86"/>
                  </a:cubicBezTo>
                  <a:cubicBezTo>
                    <a:pt x="425" y="334"/>
                    <a:pt x="556" y="1105"/>
                    <a:pt x="410" y="1497"/>
                  </a:cubicBezTo>
                  <a:cubicBezTo>
                    <a:pt x="391" y="1536"/>
                    <a:pt x="429" y="1562"/>
                    <a:pt x="462" y="1562"/>
                  </a:cubicBezTo>
                  <a:cubicBezTo>
                    <a:pt x="478" y="1562"/>
                    <a:pt x="493" y="1555"/>
                    <a:pt x="497" y="1541"/>
                  </a:cubicBezTo>
                  <a:cubicBezTo>
                    <a:pt x="657" y="1105"/>
                    <a:pt x="526" y="276"/>
                    <a:pt x="90" y="14"/>
                  </a:cubicBezTo>
                  <a:cubicBezTo>
                    <a:pt x="81" y="4"/>
                    <a:pt x="71" y="0"/>
                    <a:pt x="61" y="0"/>
                  </a:cubicBezTo>
                  <a:close/>
                </a:path>
              </a:pathLst>
            </a:custGeom>
            <a:solidFill>
              <a:srgbClr val="4FDD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248;p31">
              <a:extLst>
                <a:ext uri="{FF2B5EF4-FFF2-40B4-BE49-F238E27FC236}">
                  <a16:creationId xmlns:a16="http://schemas.microsoft.com/office/drawing/2014/main" id="{CD052B19-DFC2-40CA-5CA3-7E4AEC3A6D24}"/>
                </a:ext>
              </a:extLst>
            </p:cNvPr>
            <p:cNvSpPr/>
            <p:nvPr/>
          </p:nvSpPr>
          <p:spPr>
            <a:xfrm>
              <a:off x="190210" y="3145123"/>
              <a:ext cx="556719" cy="689164"/>
            </a:xfrm>
            <a:custGeom>
              <a:avLst/>
              <a:gdLst/>
              <a:ahLst/>
              <a:cxnLst/>
              <a:rect l="l" t="t" r="r" b="b"/>
              <a:pathLst>
                <a:path w="11244" h="13919" extrusionOk="0">
                  <a:moveTo>
                    <a:pt x="4379" y="0"/>
                  </a:moveTo>
                  <a:cubicBezTo>
                    <a:pt x="4306" y="15"/>
                    <a:pt x="4233" y="15"/>
                    <a:pt x="4146" y="29"/>
                  </a:cubicBezTo>
                  <a:cubicBezTo>
                    <a:pt x="1863" y="480"/>
                    <a:pt x="510" y="2182"/>
                    <a:pt x="161" y="4989"/>
                  </a:cubicBezTo>
                  <a:cubicBezTo>
                    <a:pt x="117" y="5338"/>
                    <a:pt x="88" y="5701"/>
                    <a:pt x="74" y="6065"/>
                  </a:cubicBezTo>
                  <a:cubicBezTo>
                    <a:pt x="1" y="7854"/>
                    <a:pt x="219" y="9788"/>
                    <a:pt x="525" y="11533"/>
                  </a:cubicBezTo>
                  <a:cubicBezTo>
                    <a:pt x="670" y="12391"/>
                    <a:pt x="844" y="13191"/>
                    <a:pt x="1034" y="13919"/>
                  </a:cubicBezTo>
                  <a:lnTo>
                    <a:pt x="11243" y="13919"/>
                  </a:lnTo>
                  <a:cubicBezTo>
                    <a:pt x="11171" y="13337"/>
                    <a:pt x="11098" y="12726"/>
                    <a:pt x="11011" y="12101"/>
                  </a:cubicBezTo>
                  <a:cubicBezTo>
                    <a:pt x="10923" y="11504"/>
                    <a:pt x="10851" y="10879"/>
                    <a:pt x="10764" y="10268"/>
                  </a:cubicBezTo>
                  <a:cubicBezTo>
                    <a:pt x="10342" y="7243"/>
                    <a:pt x="9934" y="4465"/>
                    <a:pt x="9891" y="4174"/>
                  </a:cubicBezTo>
                  <a:cubicBezTo>
                    <a:pt x="9789" y="3723"/>
                    <a:pt x="9615" y="3316"/>
                    <a:pt x="9382" y="2952"/>
                  </a:cubicBezTo>
                  <a:cubicBezTo>
                    <a:pt x="8989" y="2356"/>
                    <a:pt x="8451" y="1905"/>
                    <a:pt x="7826" y="1614"/>
                  </a:cubicBezTo>
                  <a:cubicBezTo>
                    <a:pt x="7220" y="657"/>
                    <a:pt x="6150" y="12"/>
                    <a:pt x="4947" y="12"/>
                  </a:cubicBezTo>
                  <a:cubicBezTo>
                    <a:pt x="4908" y="12"/>
                    <a:pt x="4869" y="13"/>
                    <a:pt x="4830" y="15"/>
                  </a:cubicBezTo>
                  <a:cubicBezTo>
                    <a:pt x="4684" y="15"/>
                    <a:pt x="4539" y="29"/>
                    <a:pt x="4408" y="73"/>
                  </a:cubicBezTo>
                  <a:lnTo>
                    <a:pt x="43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249;p31">
              <a:extLst>
                <a:ext uri="{FF2B5EF4-FFF2-40B4-BE49-F238E27FC236}">
                  <a16:creationId xmlns:a16="http://schemas.microsoft.com/office/drawing/2014/main" id="{C77CA382-BEA0-7211-4BDF-3ADAA448E385}"/>
                </a:ext>
              </a:extLst>
            </p:cNvPr>
            <p:cNvSpPr/>
            <p:nvPr/>
          </p:nvSpPr>
          <p:spPr>
            <a:xfrm>
              <a:off x="383214" y="2394003"/>
              <a:ext cx="113136" cy="188742"/>
            </a:xfrm>
            <a:custGeom>
              <a:avLst/>
              <a:gdLst/>
              <a:ahLst/>
              <a:cxnLst/>
              <a:rect l="l" t="t" r="r" b="b"/>
              <a:pathLst>
                <a:path w="2285" h="3812" extrusionOk="0">
                  <a:moveTo>
                    <a:pt x="2037" y="1"/>
                  </a:moveTo>
                  <a:lnTo>
                    <a:pt x="190" y="393"/>
                  </a:lnTo>
                  <a:lnTo>
                    <a:pt x="15" y="2531"/>
                  </a:lnTo>
                  <a:cubicBezTo>
                    <a:pt x="1" y="2720"/>
                    <a:pt x="59" y="2895"/>
                    <a:pt x="161" y="3055"/>
                  </a:cubicBezTo>
                  <a:cubicBezTo>
                    <a:pt x="510" y="3564"/>
                    <a:pt x="932" y="3782"/>
                    <a:pt x="1426" y="3811"/>
                  </a:cubicBezTo>
                  <a:cubicBezTo>
                    <a:pt x="1891" y="3811"/>
                    <a:pt x="2284" y="3389"/>
                    <a:pt x="2241" y="2909"/>
                  </a:cubicBezTo>
                  <a:lnTo>
                    <a:pt x="2037" y="1"/>
                  </a:lnTo>
                  <a:close/>
                </a:path>
              </a:pathLst>
            </a:custGeom>
            <a:solidFill>
              <a:srgbClr val="F2B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250;p31">
              <a:extLst>
                <a:ext uri="{FF2B5EF4-FFF2-40B4-BE49-F238E27FC236}">
                  <a16:creationId xmlns:a16="http://schemas.microsoft.com/office/drawing/2014/main" id="{D4D37174-27C4-60E1-4C95-0B19290EE7C7}"/>
                </a:ext>
              </a:extLst>
            </p:cNvPr>
            <p:cNvSpPr/>
            <p:nvPr/>
          </p:nvSpPr>
          <p:spPr>
            <a:xfrm>
              <a:off x="301863" y="2094297"/>
              <a:ext cx="349311" cy="409716"/>
            </a:xfrm>
            <a:custGeom>
              <a:avLst/>
              <a:gdLst/>
              <a:ahLst/>
              <a:cxnLst/>
              <a:rect l="l" t="t" r="r" b="b"/>
              <a:pathLst>
                <a:path w="7055" h="8275" extrusionOk="0">
                  <a:moveTo>
                    <a:pt x="2976" y="0"/>
                  </a:moveTo>
                  <a:cubicBezTo>
                    <a:pt x="2812" y="0"/>
                    <a:pt x="2649" y="24"/>
                    <a:pt x="2487" y="76"/>
                  </a:cubicBezTo>
                  <a:cubicBezTo>
                    <a:pt x="1091" y="556"/>
                    <a:pt x="829" y="1894"/>
                    <a:pt x="1106" y="3174"/>
                  </a:cubicBezTo>
                  <a:cubicBezTo>
                    <a:pt x="948" y="3079"/>
                    <a:pt x="815" y="3040"/>
                    <a:pt x="704" y="3040"/>
                  </a:cubicBezTo>
                  <a:cubicBezTo>
                    <a:pt x="223" y="3040"/>
                    <a:pt x="146" y="3770"/>
                    <a:pt x="146" y="3770"/>
                  </a:cubicBezTo>
                  <a:cubicBezTo>
                    <a:pt x="0" y="4876"/>
                    <a:pt x="1207" y="5385"/>
                    <a:pt x="1193" y="5428"/>
                  </a:cubicBezTo>
                  <a:cubicBezTo>
                    <a:pt x="1353" y="5690"/>
                    <a:pt x="1484" y="5937"/>
                    <a:pt x="1600" y="6112"/>
                  </a:cubicBezTo>
                  <a:cubicBezTo>
                    <a:pt x="1964" y="6737"/>
                    <a:pt x="2444" y="7290"/>
                    <a:pt x="3055" y="7712"/>
                  </a:cubicBezTo>
                  <a:cubicBezTo>
                    <a:pt x="3273" y="7872"/>
                    <a:pt x="3462" y="7988"/>
                    <a:pt x="3665" y="8075"/>
                  </a:cubicBezTo>
                  <a:cubicBezTo>
                    <a:pt x="3962" y="8210"/>
                    <a:pt x="4274" y="8274"/>
                    <a:pt x="4582" y="8274"/>
                  </a:cubicBezTo>
                  <a:cubicBezTo>
                    <a:pt x="5269" y="8274"/>
                    <a:pt x="5934" y="7954"/>
                    <a:pt x="6356" y="7392"/>
                  </a:cubicBezTo>
                  <a:cubicBezTo>
                    <a:pt x="6865" y="6694"/>
                    <a:pt x="7054" y="5894"/>
                    <a:pt x="7010" y="5065"/>
                  </a:cubicBezTo>
                  <a:cubicBezTo>
                    <a:pt x="7010" y="4919"/>
                    <a:pt x="6996" y="4788"/>
                    <a:pt x="6996" y="4657"/>
                  </a:cubicBezTo>
                  <a:cubicBezTo>
                    <a:pt x="6967" y="4221"/>
                    <a:pt x="6938" y="3799"/>
                    <a:pt x="6952" y="3363"/>
                  </a:cubicBezTo>
                  <a:cubicBezTo>
                    <a:pt x="6952" y="2752"/>
                    <a:pt x="6647" y="2112"/>
                    <a:pt x="6341" y="1574"/>
                  </a:cubicBezTo>
                  <a:cubicBezTo>
                    <a:pt x="6138" y="1225"/>
                    <a:pt x="5687" y="1443"/>
                    <a:pt x="5382" y="1181"/>
                  </a:cubicBezTo>
                  <a:cubicBezTo>
                    <a:pt x="4688" y="621"/>
                    <a:pt x="3821" y="0"/>
                    <a:pt x="2976" y="0"/>
                  </a:cubicBezTo>
                  <a:close/>
                </a:path>
              </a:pathLst>
            </a:custGeom>
            <a:solidFill>
              <a:srgbClr val="F2B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251;p31">
              <a:extLst>
                <a:ext uri="{FF2B5EF4-FFF2-40B4-BE49-F238E27FC236}">
                  <a16:creationId xmlns:a16="http://schemas.microsoft.com/office/drawing/2014/main" id="{FD88C6B2-7B26-5A7D-55B7-5F72A313B6B7}"/>
                </a:ext>
              </a:extLst>
            </p:cNvPr>
            <p:cNvSpPr/>
            <p:nvPr/>
          </p:nvSpPr>
          <p:spPr>
            <a:xfrm>
              <a:off x="298992" y="2073798"/>
              <a:ext cx="377384" cy="308562"/>
            </a:xfrm>
            <a:custGeom>
              <a:avLst/>
              <a:gdLst/>
              <a:ahLst/>
              <a:cxnLst/>
              <a:rect l="l" t="t" r="r" b="b"/>
              <a:pathLst>
                <a:path w="7622" h="6232" extrusionOk="0">
                  <a:moveTo>
                    <a:pt x="3357" y="1"/>
                  </a:moveTo>
                  <a:cubicBezTo>
                    <a:pt x="2865" y="1"/>
                    <a:pt x="2374" y="81"/>
                    <a:pt x="1934" y="286"/>
                  </a:cubicBezTo>
                  <a:cubicBezTo>
                    <a:pt x="1265" y="606"/>
                    <a:pt x="727" y="1188"/>
                    <a:pt x="407" y="1857"/>
                  </a:cubicBezTo>
                  <a:cubicBezTo>
                    <a:pt x="102" y="2526"/>
                    <a:pt x="0" y="3297"/>
                    <a:pt x="29" y="4039"/>
                  </a:cubicBezTo>
                  <a:cubicBezTo>
                    <a:pt x="58" y="4461"/>
                    <a:pt x="116" y="4868"/>
                    <a:pt x="262" y="5231"/>
                  </a:cubicBezTo>
                  <a:cubicBezTo>
                    <a:pt x="451" y="5595"/>
                    <a:pt x="742" y="5944"/>
                    <a:pt x="1120" y="6104"/>
                  </a:cubicBezTo>
                  <a:cubicBezTo>
                    <a:pt x="1288" y="6188"/>
                    <a:pt x="1472" y="6232"/>
                    <a:pt x="1655" y="6232"/>
                  </a:cubicBezTo>
                  <a:cubicBezTo>
                    <a:pt x="1885" y="6232"/>
                    <a:pt x="2112" y="6162"/>
                    <a:pt x="2298" y="6017"/>
                  </a:cubicBezTo>
                  <a:cubicBezTo>
                    <a:pt x="2647" y="5755"/>
                    <a:pt x="2793" y="5290"/>
                    <a:pt x="2618" y="4911"/>
                  </a:cubicBezTo>
                  <a:cubicBezTo>
                    <a:pt x="2473" y="4606"/>
                    <a:pt x="2138" y="4359"/>
                    <a:pt x="2196" y="4039"/>
                  </a:cubicBezTo>
                  <a:cubicBezTo>
                    <a:pt x="2254" y="3719"/>
                    <a:pt x="2589" y="3602"/>
                    <a:pt x="2793" y="3355"/>
                  </a:cubicBezTo>
                  <a:cubicBezTo>
                    <a:pt x="2982" y="3166"/>
                    <a:pt x="3011" y="2875"/>
                    <a:pt x="2982" y="2599"/>
                  </a:cubicBezTo>
                  <a:cubicBezTo>
                    <a:pt x="2938" y="2323"/>
                    <a:pt x="2836" y="2090"/>
                    <a:pt x="2720" y="1843"/>
                  </a:cubicBezTo>
                  <a:lnTo>
                    <a:pt x="2720" y="1843"/>
                  </a:lnTo>
                  <a:cubicBezTo>
                    <a:pt x="3059" y="2564"/>
                    <a:pt x="3838" y="3051"/>
                    <a:pt x="4629" y="3051"/>
                  </a:cubicBezTo>
                  <a:cubicBezTo>
                    <a:pt x="4652" y="3051"/>
                    <a:pt x="4675" y="3051"/>
                    <a:pt x="4698" y="3050"/>
                  </a:cubicBezTo>
                  <a:cubicBezTo>
                    <a:pt x="4845" y="3050"/>
                    <a:pt x="4993" y="3033"/>
                    <a:pt x="5136" y="3033"/>
                  </a:cubicBezTo>
                  <a:cubicBezTo>
                    <a:pt x="5261" y="3033"/>
                    <a:pt x="5382" y="3046"/>
                    <a:pt x="5498" y="3093"/>
                  </a:cubicBezTo>
                  <a:cubicBezTo>
                    <a:pt x="5847" y="3239"/>
                    <a:pt x="6021" y="3617"/>
                    <a:pt x="6298" y="3850"/>
                  </a:cubicBezTo>
                  <a:cubicBezTo>
                    <a:pt x="6494" y="4010"/>
                    <a:pt x="6739" y="4089"/>
                    <a:pt x="6983" y="4089"/>
                  </a:cubicBezTo>
                  <a:cubicBezTo>
                    <a:pt x="7137" y="4089"/>
                    <a:pt x="7291" y="4057"/>
                    <a:pt x="7432" y="3995"/>
                  </a:cubicBezTo>
                  <a:lnTo>
                    <a:pt x="7418" y="3893"/>
                  </a:lnTo>
                  <a:cubicBezTo>
                    <a:pt x="7621" y="2963"/>
                    <a:pt x="7258" y="1959"/>
                    <a:pt x="6603" y="1275"/>
                  </a:cubicBezTo>
                  <a:cubicBezTo>
                    <a:pt x="5934" y="577"/>
                    <a:pt x="5018" y="199"/>
                    <a:pt x="4072" y="54"/>
                  </a:cubicBezTo>
                  <a:cubicBezTo>
                    <a:pt x="3838" y="20"/>
                    <a:pt x="3597" y="1"/>
                    <a:pt x="33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252;p31">
              <a:extLst>
                <a:ext uri="{FF2B5EF4-FFF2-40B4-BE49-F238E27FC236}">
                  <a16:creationId xmlns:a16="http://schemas.microsoft.com/office/drawing/2014/main" id="{F9B9533F-356A-549D-B608-EB4550026E3A}"/>
                </a:ext>
              </a:extLst>
            </p:cNvPr>
            <p:cNvSpPr/>
            <p:nvPr/>
          </p:nvSpPr>
          <p:spPr>
            <a:xfrm>
              <a:off x="480459" y="2302551"/>
              <a:ext cx="25251" cy="35352"/>
            </a:xfrm>
            <a:custGeom>
              <a:avLst/>
              <a:gdLst/>
              <a:ahLst/>
              <a:cxnLst/>
              <a:rect l="l" t="t" r="r" b="b"/>
              <a:pathLst>
                <a:path w="510" h="714" extrusionOk="0">
                  <a:moveTo>
                    <a:pt x="218" y="1"/>
                  </a:moveTo>
                  <a:cubicBezTo>
                    <a:pt x="117" y="1"/>
                    <a:pt x="58" y="102"/>
                    <a:pt x="44" y="219"/>
                  </a:cubicBezTo>
                  <a:cubicBezTo>
                    <a:pt x="0" y="393"/>
                    <a:pt x="58" y="713"/>
                    <a:pt x="291" y="713"/>
                  </a:cubicBezTo>
                  <a:cubicBezTo>
                    <a:pt x="422" y="713"/>
                    <a:pt x="509" y="539"/>
                    <a:pt x="495" y="350"/>
                  </a:cubicBezTo>
                  <a:cubicBezTo>
                    <a:pt x="480" y="146"/>
                    <a:pt x="349" y="1"/>
                    <a:pt x="21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253;p31">
              <a:extLst>
                <a:ext uri="{FF2B5EF4-FFF2-40B4-BE49-F238E27FC236}">
                  <a16:creationId xmlns:a16="http://schemas.microsoft.com/office/drawing/2014/main" id="{8269EAE9-DFCA-3CF6-42CB-DBD6728F17A3}"/>
                </a:ext>
              </a:extLst>
            </p:cNvPr>
            <p:cNvSpPr/>
            <p:nvPr/>
          </p:nvSpPr>
          <p:spPr>
            <a:xfrm>
              <a:off x="582704" y="2305423"/>
              <a:ext cx="24509" cy="34609"/>
            </a:xfrm>
            <a:custGeom>
              <a:avLst/>
              <a:gdLst/>
              <a:ahLst/>
              <a:cxnLst/>
              <a:rect l="l" t="t" r="r" b="b"/>
              <a:pathLst>
                <a:path w="495" h="699" extrusionOk="0">
                  <a:moveTo>
                    <a:pt x="204" y="1"/>
                  </a:moveTo>
                  <a:cubicBezTo>
                    <a:pt x="102" y="1"/>
                    <a:pt x="44" y="103"/>
                    <a:pt x="30" y="219"/>
                  </a:cubicBezTo>
                  <a:cubicBezTo>
                    <a:pt x="0" y="379"/>
                    <a:pt x="44" y="699"/>
                    <a:pt x="291" y="699"/>
                  </a:cubicBezTo>
                  <a:cubicBezTo>
                    <a:pt x="408" y="699"/>
                    <a:pt x="495" y="539"/>
                    <a:pt x="480" y="335"/>
                  </a:cubicBezTo>
                  <a:cubicBezTo>
                    <a:pt x="466" y="146"/>
                    <a:pt x="335" y="1"/>
                    <a:pt x="20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254;p31">
              <a:extLst>
                <a:ext uri="{FF2B5EF4-FFF2-40B4-BE49-F238E27FC236}">
                  <a16:creationId xmlns:a16="http://schemas.microsoft.com/office/drawing/2014/main" id="{B8B45A9A-9C91-722D-28E0-30695FE4F140}"/>
                </a:ext>
              </a:extLst>
            </p:cNvPr>
            <p:cNvSpPr/>
            <p:nvPr/>
          </p:nvSpPr>
          <p:spPr>
            <a:xfrm>
              <a:off x="583397" y="2262247"/>
              <a:ext cx="37530" cy="30995"/>
            </a:xfrm>
            <a:custGeom>
              <a:avLst/>
              <a:gdLst/>
              <a:ahLst/>
              <a:cxnLst/>
              <a:rect l="l" t="t" r="r" b="b"/>
              <a:pathLst>
                <a:path w="758" h="626" extrusionOk="0">
                  <a:moveTo>
                    <a:pt x="234" y="0"/>
                  </a:moveTo>
                  <a:cubicBezTo>
                    <a:pt x="175" y="0"/>
                    <a:pt x="146" y="0"/>
                    <a:pt x="88" y="15"/>
                  </a:cubicBezTo>
                  <a:cubicBezTo>
                    <a:pt x="59" y="29"/>
                    <a:pt x="1" y="87"/>
                    <a:pt x="1" y="116"/>
                  </a:cubicBezTo>
                  <a:cubicBezTo>
                    <a:pt x="1" y="189"/>
                    <a:pt x="30" y="233"/>
                    <a:pt x="74" y="247"/>
                  </a:cubicBezTo>
                  <a:cubicBezTo>
                    <a:pt x="161" y="305"/>
                    <a:pt x="277" y="320"/>
                    <a:pt x="365" y="335"/>
                  </a:cubicBezTo>
                  <a:cubicBezTo>
                    <a:pt x="452" y="364"/>
                    <a:pt x="554" y="393"/>
                    <a:pt x="641" y="451"/>
                  </a:cubicBezTo>
                  <a:lnTo>
                    <a:pt x="685" y="509"/>
                  </a:lnTo>
                  <a:cubicBezTo>
                    <a:pt x="728" y="538"/>
                    <a:pt x="743" y="596"/>
                    <a:pt x="757" y="625"/>
                  </a:cubicBezTo>
                  <a:cubicBezTo>
                    <a:pt x="728" y="305"/>
                    <a:pt x="525" y="44"/>
                    <a:pt x="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255;p31">
              <a:extLst>
                <a:ext uri="{FF2B5EF4-FFF2-40B4-BE49-F238E27FC236}">
                  <a16:creationId xmlns:a16="http://schemas.microsoft.com/office/drawing/2014/main" id="{327B01E8-9ECF-F29E-0090-95C653D42EBD}"/>
                </a:ext>
              </a:extLst>
            </p:cNvPr>
            <p:cNvSpPr/>
            <p:nvPr/>
          </p:nvSpPr>
          <p:spPr>
            <a:xfrm>
              <a:off x="466050" y="2257197"/>
              <a:ext cx="38917" cy="28123"/>
            </a:xfrm>
            <a:custGeom>
              <a:avLst/>
              <a:gdLst/>
              <a:ahLst/>
              <a:cxnLst/>
              <a:rect l="l" t="t" r="r" b="b"/>
              <a:pathLst>
                <a:path w="786" h="568" extrusionOk="0">
                  <a:moveTo>
                    <a:pt x="553" y="0"/>
                  </a:moveTo>
                  <a:cubicBezTo>
                    <a:pt x="262" y="29"/>
                    <a:pt x="44" y="247"/>
                    <a:pt x="0" y="567"/>
                  </a:cubicBezTo>
                  <a:cubicBezTo>
                    <a:pt x="15" y="538"/>
                    <a:pt x="44" y="480"/>
                    <a:pt x="73" y="466"/>
                  </a:cubicBezTo>
                  <a:lnTo>
                    <a:pt x="131" y="407"/>
                  </a:lnTo>
                  <a:cubicBezTo>
                    <a:pt x="204" y="349"/>
                    <a:pt x="320" y="349"/>
                    <a:pt x="408" y="335"/>
                  </a:cubicBezTo>
                  <a:cubicBezTo>
                    <a:pt x="495" y="335"/>
                    <a:pt x="611" y="320"/>
                    <a:pt x="698" y="277"/>
                  </a:cubicBezTo>
                  <a:cubicBezTo>
                    <a:pt x="727" y="262"/>
                    <a:pt x="786" y="218"/>
                    <a:pt x="771" y="175"/>
                  </a:cubicBezTo>
                  <a:cubicBezTo>
                    <a:pt x="786" y="131"/>
                    <a:pt x="727" y="73"/>
                    <a:pt x="698" y="44"/>
                  </a:cubicBezTo>
                  <a:cubicBezTo>
                    <a:pt x="640" y="15"/>
                    <a:pt x="611" y="0"/>
                    <a:pt x="55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256;p31">
              <a:extLst>
                <a:ext uri="{FF2B5EF4-FFF2-40B4-BE49-F238E27FC236}">
                  <a16:creationId xmlns:a16="http://schemas.microsoft.com/office/drawing/2014/main" id="{B4F2719B-1CB5-08DE-9290-3B45647BC6AB}"/>
                </a:ext>
              </a:extLst>
            </p:cNvPr>
            <p:cNvSpPr/>
            <p:nvPr/>
          </p:nvSpPr>
          <p:spPr>
            <a:xfrm>
              <a:off x="539677" y="2313345"/>
              <a:ext cx="45254" cy="85112"/>
            </a:xfrm>
            <a:custGeom>
              <a:avLst/>
              <a:gdLst/>
              <a:ahLst/>
              <a:cxnLst/>
              <a:rect l="l" t="t" r="r" b="b"/>
              <a:pathLst>
                <a:path w="914" h="1719" extrusionOk="0">
                  <a:moveTo>
                    <a:pt x="288" y="1"/>
                  </a:moveTo>
                  <a:cubicBezTo>
                    <a:pt x="229" y="1"/>
                    <a:pt x="186" y="59"/>
                    <a:pt x="186" y="102"/>
                  </a:cubicBezTo>
                  <a:cubicBezTo>
                    <a:pt x="215" y="452"/>
                    <a:pt x="331" y="801"/>
                    <a:pt x="535" y="1091"/>
                  </a:cubicBezTo>
                  <a:cubicBezTo>
                    <a:pt x="608" y="1193"/>
                    <a:pt x="739" y="1324"/>
                    <a:pt x="608" y="1426"/>
                  </a:cubicBezTo>
                  <a:cubicBezTo>
                    <a:pt x="542" y="1491"/>
                    <a:pt x="466" y="1510"/>
                    <a:pt x="386" y="1510"/>
                  </a:cubicBezTo>
                  <a:cubicBezTo>
                    <a:pt x="306" y="1510"/>
                    <a:pt x="222" y="1491"/>
                    <a:pt x="142" y="1484"/>
                  </a:cubicBezTo>
                  <a:cubicBezTo>
                    <a:pt x="138" y="1484"/>
                    <a:pt x="133" y="1483"/>
                    <a:pt x="129" y="1483"/>
                  </a:cubicBezTo>
                  <a:cubicBezTo>
                    <a:pt x="10" y="1483"/>
                    <a:pt x="1" y="1674"/>
                    <a:pt x="113" y="1688"/>
                  </a:cubicBezTo>
                  <a:cubicBezTo>
                    <a:pt x="197" y="1706"/>
                    <a:pt x="283" y="1719"/>
                    <a:pt x="367" y="1719"/>
                  </a:cubicBezTo>
                  <a:cubicBezTo>
                    <a:pt x="486" y="1719"/>
                    <a:pt x="601" y="1692"/>
                    <a:pt x="695" y="1615"/>
                  </a:cubicBezTo>
                  <a:cubicBezTo>
                    <a:pt x="840" y="1542"/>
                    <a:pt x="913" y="1382"/>
                    <a:pt x="840" y="1193"/>
                  </a:cubicBezTo>
                  <a:cubicBezTo>
                    <a:pt x="811" y="1106"/>
                    <a:pt x="753" y="1033"/>
                    <a:pt x="695" y="961"/>
                  </a:cubicBezTo>
                  <a:cubicBezTo>
                    <a:pt x="651" y="873"/>
                    <a:pt x="593" y="786"/>
                    <a:pt x="549" y="684"/>
                  </a:cubicBezTo>
                  <a:cubicBezTo>
                    <a:pt x="462" y="495"/>
                    <a:pt x="433" y="292"/>
                    <a:pt x="404" y="88"/>
                  </a:cubicBezTo>
                  <a:cubicBezTo>
                    <a:pt x="404" y="30"/>
                    <a:pt x="331" y="1"/>
                    <a:pt x="28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257;p31">
              <a:extLst>
                <a:ext uri="{FF2B5EF4-FFF2-40B4-BE49-F238E27FC236}">
                  <a16:creationId xmlns:a16="http://schemas.microsoft.com/office/drawing/2014/main" id="{D7A02044-A417-1ED6-A44B-89F5D05DE904}"/>
                </a:ext>
              </a:extLst>
            </p:cNvPr>
            <p:cNvSpPr/>
            <p:nvPr/>
          </p:nvSpPr>
          <p:spPr>
            <a:xfrm>
              <a:off x="479023" y="2398657"/>
              <a:ext cx="84270" cy="33619"/>
            </a:xfrm>
            <a:custGeom>
              <a:avLst/>
              <a:gdLst/>
              <a:ahLst/>
              <a:cxnLst/>
              <a:rect l="l" t="t" r="r" b="b"/>
              <a:pathLst>
                <a:path w="1702" h="679" extrusionOk="0">
                  <a:moveTo>
                    <a:pt x="128" y="1"/>
                  </a:moveTo>
                  <a:cubicBezTo>
                    <a:pt x="96" y="1"/>
                    <a:pt x="57" y="19"/>
                    <a:pt x="29" y="38"/>
                  </a:cubicBezTo>
                  <a:cubicBezTo>
                    <a:pt x="0" y="81"/>
                    <a:pt x="0" y="125"/>
                    <a:pt x="44" y="168"/>
                  </a:cubicBezTo>
                  <a:cubicBezTo>
                    <a:pt x="359" y="506"/>
                    <a:pt x="804" y="678"/>
                    <a:pt x="1246" y="678"/>
                  </a:cubicBezTo>
                  <a:cubicBezTo>
                    <a:pt x="1375" y="678"/>
                    <a:pt x="1504" y="663"/>
                    <a:pt x="1629" y="634"/>
                  </a:cubicBezTo>
                  <a:cubicBezTo>
                    <a:pt x="1687" y="634"/>
                    <a:pt x="1702" y="561"/>
                    <a:pt x="1687" y="517"/>
                  </a:cubicBezTo>
                  <a:cubicBezTo>
                    <a:pt x="1677" y="475"/>
                    <a:pt x="1643" y="448"/>
                    <a:pt x="1602" y="448"/>
                  </a:cubicBezTo>
                  <a:cubicBezTo>
                    <a:pt x="1587" y="448"/>
                    <a:pt x="1572" y="451"/>
                    <a:pt x="1556" y="459"/>
                  </a:cubicBezTo>
                  <a:cubicBezTo>
                    <a:pt x="1465" y="479"/>
                    <a:pt x="1371" y="488"/>
                    <a:pt x="1277" y="488"/>
                  </a:cubicBezTo>
                  <a:cubicBezTo>
                    <a:pt x="874" y="488"/>
                    <a:pt x="457" y="318"/>
                    <a:pt x="175" y="23"/>
                  </a:cubicBezTo>
                  <a:cubicBezTo>
                    <a:pt x="164" y="7"/>
                    <a:pt x="147" y="1"/>
                    <a:pt x="1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258;p31">
              <a:extLst>
                <a:ext uri="{FF2B5EF4-FFF2-40B4-BE49-F238E27FC236}">
                  <a16:creationId xmlns:a16="http://schemas.microsoft.com/office/drawing/2014/main" id="{9E864BB0-F880-9AD0-28F2-6C1BC2A51DA3}"/>
                </a:ext>
              </a:extLst>
            </p:cNvPr>
            <p:cNvSpPr/>
            <p:nvPr/>
          </p:nvSpPr>
          <p:spPr>
            <a:xfrm>
              <a:off x="281713" y="2504013"/>
              <a:ext cx="487560" cy="803800"/>
            </a:xfrm>
            <a:custGeom>
              <a:avLst/>
              <a:gdLst/>
              <a:ahLst/>
              <a:cxnLst/>
              <a:rect l="l" t="t" r="r" b="b"/>
              <a:pathLst>
                <a:path w="9600" h="15969" extrusionOk="0">
                  <a:moveTo>
                    <a:pt x="1847" y="1"/>
                  </a:moveTo>
                  <a:cubicBezTo>
                    <a:pt x="1847" y="1"/>
                    <a:pt x="1673" y="495"/>
                    <a:pt x="1585" y="728"/>
                  </a:cubicBezTo>
                  <a:cubicBezTo>
                    <a:pt x="1556" y="771"/>
                    <a:pt x="1542" y="801"/>
                    <a:pt x="1527" y="859"/>
                  </a:cubicBezTo>
                  <a:cubicBezTo>
                    <a:pt x="1091" y="1731"/>
                    <a:pt x="887" y="2677"/>
                    <a:pt x="974" y="3622"/>
                  </a:cubicBezTo>
                  <a:lnTo>
                    <a:pt x="974" y="3680"/>
                  </a:lnTo>
                  <a:cubicBezTo>
                    <a:pt x="1033" y="4247"/>
                    <a:pt x="1178" y="4829"/>
                    <a:pt x="1454" y="5353"/>
                  </a:cubicBezTo>
                  <a:cubicBezTo>
                    <a:pt x="1993" y="6429"/>
                    <a:pt x="2502" y="7491"/>
                    <a:pt x="2647" y="8102"/>
                  </a:cubicBezTo>
                  <a:cubicBezTo>
                    <a:pt x="2705" y="8320"/>
                    <a:pt x="2749" y="8538"/>
                    <a:pt x="2778" y="8756"/>
                  </a:cubicBezTo>
                  <a:cubicBezTo>
                    <a:pt x="2909" y="9876"/>
                    <a:pt x="2603" y="11040"/>
                    <a:pt x="1774" y="11839"/>
                  </a:cubicBezTo>
                  <a:lnTo>
                    <a:pt x="1440" y="12189"/>
                  </a:lnTo>
                  <a:cubicBezTo>
                    <a:pt x="1018" y="12610"/>
                    <a:pt x="582" y="13047"/>
                    <a:pt x="204" y="13439"/>
                  </a:cubicBezTo>
                  <a:cubicBezTo>
                    <a:pt x="160" y="13497"/>
                    <a:pt x="102" y="13527"/>
                    <a:pt x="58" y="13585"/>
                  </a:cubicBezTo>
                  <a:lnTo>
                    <a:pt x="0" y="13643"/>
                  </a:lnTo>
                  <a:cubicBezTo>
                    <a:pt x="160" y="13788"/>
                    <a:pt x="305" y="13963"/>
                    <a:pt x="436" y="14137"/>
                  </a:cubicBezTo>
                  <a:lnTo>
                    <a:pt x="451" y="14152"/>
                  </a:lnTo>
                  <a:cubicBezTo>
                    <a:pt x="582" y="14312"/>
                    <a:pt x="713" y="14457"/>
                    <a:pt x="858" y="14603"/>
                  </a:cubicBezTo>
                  <a:cubicBezTo>
                    <a:pt x="1658" y="15403"/>
                    <a:pt x="2720" y="15897"/>
                    <a:pt x="3854" y="15955"/>
                  </a:cubicBezTo>
                  <a:cubicBezTo>
                    <a:pt x="4106" y="15964"/>
                    <a:pt x="4358" y="15968"/>
                    <a:pt x="4611" y="15968"/>
                  </a:cubicBezTo>
                  <a:cubicBezTo>
                    <a:pt x="5584" y="15968"/>
                    <a:pt x="6558" y="15908"/>
                    <a:pt x="7505" y="15839"/>
                  </a:cubicBezTo>
                  <a:lnTo>
                    <a:pt x="7577" y="15839"/>
                  </a:lnTo>
                  <a:cubicBezTo>
                    <a:pt x="7592" y="15810"/>
                    <a:pt x="7636" y="15766"/>
                    <a:pt x="7650" y="15737"/>
                  </a:cubicBezTo>
                  <a:lnTo>
                    <a:pt x="7636" y="15665"/>
                  </a:lnTo>
                  <a:lnTo>
                    <a:pt x="7243" y="14501"/>
                  </a:lnTo>
                  <a:lnTo>
                    <a:pt x="7010" y="13847"/>
                  </a:lnTo>
                  <a:cubicBezTo>
                    <a:pt x="6850" y="13352"/>
                    <a:pt x="6734" y="12843"/>
                    <a:pt x="6690" y="12290"/>
                  </a:cubicBezTo>
                  <a:lnTo>
                    <a:pt x="6690" y="12261"/>
                  </a:lnTo>
                  <a:cubicBezTo>
                    <a:pt x="6647" y="11709"/>
                    <a:pt x="6690" y="11170"/>
                    <a:pt x="6850" y="10661"/>
                  </a:cubicBezTo>
                  <a:cubicBezTo>
                    <a:pt x="7170" y="9658"/>
                    <a:pt x="7781" y="8771"/>
                    <a:pt x="7970" y="7709"/>
                  </a:cubicBezTo>
                  <a:cubicBezTo>
                    <a:pt x="7970" y="7709"/>
                    <a:pt x="7985" y="7709"/>
                    <a:pt x="8014" y="7694"/>
                  </a:cubicBezTo>
                  <a:cubicBezTo>
                    <a:pt x="8072" y="7680"/>
                    <a:pt x="8188" y="7636"/>
                    <a:pt x="8305" y="7593"/>
                  </a:cubicBezTo>
                  <a:cubicBezTo>
                    <a:pt x="9250" y="7084"/>
                    <a:pt x="9599" y="6269"/>
                    <a:pt x="9512" y="5396"/>
                  </a:cubicBezTo>
                  <a:cubicBezTo>
                    <a:pt x="9468" y="4960"/>
                    <a:pt x="9308" y="4524"/>
                    <a:pt x="9061" y="4117"/>
                  </a:cubicBezTo>
                  <a:cubicBezTo>
                    <a:pt x="8406" y="3084"/>
                    <a:pt x="7272" y="2429"/>
                    <a:pt x="6283" y="1731"/>
                  </a:cubicBezTo>
                  <a:lnTo>
                    <a:pt x="4785" y="626"/>
                  </a:lnTo>
                  <a:cubicBezTo>
                    <a:pt x="4698" y="771"/>
                    <a:pt x="4523" y="902"/>
                    <a:pt x="4349" y="946"/>
                  </a:cubicBezTo>
                  <a:cubicBezTo>
                    <a:pt x="4256" y="975"/>
                    <a:pt x="4160" y="987"/>
                    <a:pt x="4064" y="987"/>
                  </a:cubicBezTo>
                  <a:cubicBezTo>
                    <a:pt x="3769" y="987"/>
                    <a:pt x="3467" y="867"/>
                    <a:pt x="3214" y="713"/>
                  </a:cubicBezTo>
                  <a:cubicBezTo>
                    <a:pt x="2836" y="495"/>
                    <a:pt x="2429" y="146"/>
                    <a:pt x="1993" y="30"/>
                  </a:cubicBezTo>
                  <a:lnTo>
                    <a:pt x="1847" y="1"/>
                  </a:lnTo>
                  <a:close/>
                </a:path>
              </a:pathLst>
            </a:custGeom>
            <a:solidFill>
              <a:srgbClr val="D739AE"/>
            </a:solidFill>
            <a:ln w="9525" cap="flat" cmpd="sng">
              <a:solidFill>
                <a:srgbClr val="D739A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259;p31">
              <a:extLst>
                <a:ext uri="{FF2B5EF4-FFF2-40B4-BE49-F238E27FC236}">
                  <a16:creationId xmlns:a16="http://schemas.microsoft.com/office/drawing/2014/main" id="{EEEB0D1D-4884-900F-58B7-9D75912AB445}"/>
                </a:ext>
              </a:extLst>
            </p:cNvPr>
            <p:cNvSpPr/>
            <p:nvPr/>
          </p:nvSpPr>
          <p:spPr>
            <a:xfrm>
              <a:off x="684257" y="3175327"/>
              <a:ext cx="396199" cy="288608"/>
            </a:xfrm>
            <a:custGeom>
              <a:avLst/>
              <a:gdLst/>
              <a:ahLst/>
              <a:cxnLst/>
              <a:rect l="l" t="t" r="r" b="b"/>
              <a:pathLst>
                <a:path w="8002" h="5829" extrusionOk="0">
                  <a:moveTo>
                    <a:pt x="2327" y="1"/>
                  </a:moveTo>
                  <a:lnTo>
                    <a:pt x="0" y="873"/>
                  </a:lnTo>
                  <a:lnTo>
                    <a:pt x="3273" y="2982"/>
                  </a:lnTo>
                  <a:lnTo>
                    <a:pt x="3854" y="3593"/>
                  </a:lnTo>
                  <a:cubicBezTo>
                    <a:pt x="4276" y="4044"/>
                    <a:pt x="4829" y="4350"/>
                    <a:pt x="5410" y="4480"/>
                  </a:cubicBezTo>
                  <a:cubicBezTo>
                    <a:pt x="5410" y="4480"/>
                    <a:pt x="5920" y="5193"/>
                    <a:pt x="6123" y="5717"/>
                  </a:cubicBezTo>
                  <a:cubicBezTo>
                    <a:pt x="6146" y="5795"/>
                    <a:pt x="6205" y="5828"/>
                    <a:pt x="6266" y="5828"/>
                  </a:cubicBezTo>
                  <a:cubicBezTo>
                    <a:pt x="6363" y="5828"/>
                    <a:pt x="6464" y="5745"/>
                    <a:pt x="6429" y="5629"/>
                  </a:cubicBezTo>
                  <a:lnTo>
                    <a:pt x="5832" y="4320"/>
                  </a:lnTo>
                  <a:lnTo>
                    <a:pt x="6399" y="4829"/>
                  </a:lnTo>
                  <a:cubicBezTo>
                    <a:pt x="6545" y="4946"/>
                    <a:pt x="6647" y="5120"/>
                    <a:pt x="6749" y="5280"/>
                  </a:cubicBezTo>
                  <a:lnTo>
                    <a:pt x="6981" y="5731"/>
                  </a:lnTo>
                  <a:cubicBezTo>
                    <a:pt x="7040" y="5758"/>
                    <a:pt x="7097" y="5777"/>
                    <a:pt x="7145" y="5777"/>
                  </a:cubicBezTo>
                  <a:cubicBezTo>
                    <a:pt x="7227" y="5777"/>
                    <a:pt x="7281" y="5722"/>
                    <a:pt x="7272" y="5557"/>
                  </a:cubicBezTo>
                  <a:lnTo>
                    <a:pt x="7010" y="5019"/>
                  </a:lnTo>
                  <a:cubicBezTo>
                    <a:pt x="6938" y="4873"/>
                    <a:pt x="6850" y="4728"/>
                    <a:pt x="6749" y="4611"/>
                  </a:cubicBezTo>
                  <a:lnTo>
                    <a:pt x="6240" y="4030"/>
                  </a:lnTo>
                  <a:lnTo>
                    <a:pt x="7069" y="4626"/>
                  </a:lnTo>
                  <a:lnTo>
                    <a:pt x="7708" y="5149"/>
                  </a:lnTo>
                  <a:cubicBezTo>
                    <a:pt x="7727" y="5166"/>
                    <a:pt x="7750" y="5173"/>
                    <a:pt x="7774" y="5173"/>
                  </a:cubicBezTo>
                  <a:cubicBezTo>
                    <a:pt x="7878" y="5173"/>
                    <a:pt x="8002" y="5033"/>
                    <a:pt x="7883" y="4902"/>
                  </a:cubicBezTo>
                  <a:lnTo>
                    <a:pt x="7170" y="4248"/>
                  </a:lnTo>
                  <a:lnTo>
                    <a:pt x="6487" y="3651"/>
                  </a:lnTo>
                  <a:lnTo>
                    <a:pt x="7679" y="4509"/>
                  </a:lnTo>
                  <a:cubicBezTo>
                    <a:pt x="7715" y="4529"/>
                    <a:pt x="7749" y="4537"/>
                    <a:pt x="7780" y="4537"/>
                  </a:cubicBezTo>
                  <a:cubicBezTo>
                    <a:pt x="7914" y="4537"/>
                    <a:pt x="7992" y="4380"/>
                    <a:pt x="7898" y="4262"/>
                  </a:cubicBezTo>
                  <a:lnTo>
                    <a:pt x="7490" y="3884"/>
                  </a:lnTo>
                  <a:cubicBezTo>
                    <a:pt x="7228" y="3622"/>
                    <a:pt x="6938" y="3404"/>
                    <a:pt x="6647" y="3201"/>
                  </a:cubicBezTo>
                  <a:lnTo>
                    <a:pt x="6123" y="2837"/>
                  </a:lnTo>
                  <a:lnTo>
                    <a:pt x="6923" y="3026"/>
                  </a:lnTo>
                  <a:cubicBezTo>
                    <a:pt x="7141" y="3026"/>
                    <a:pt x="7141" y="2779"/>
                    <a:pt x="6981" y="2706"/>
                  </a:cubicBezTo>
                  <a:lnTo>
                    <a:pt x="5992" y="2372"/>
                  </a:lnTo>
                  <a:cubicBezTo>
                    <a:pt x="5641" y="2250"/>
                    <a:pt x="5269" y="2190"/>
                    <a:pt x="4902" y="2190"/>
                  </a:cubicBezTo>
                  <a:cubicBezTo>
                    <a:pt x="4829" y="2190"/>
                    <a:pt x="4756" y="2192"/>
                    <a:pt x="4683" y="2197"/>
                  </a:cubicBezTo>
                  <a:lnTo>
                    <a:pt x="4392" y="2226"/>
                  </a:lnTo>
                  <a:cubicBezTo>
                    <a:pt x="4145" y="1935"/>
                    <a:pt x="3883" y="1659"/>
                    <a:pt x="3607" y="1412"/>
                  </a:cubicBezTo>
                  <a:lnTo>
                    <a:pt x="2327" y="1"/>
                  </a:lnTo>
                  <a:close/>
                </a:path>
              </a:pathLst>
            </a:custGeom>
            <a:solidFill>
              <a:srgbClr val="F2B5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260;p31">
              <a:extLst>
                <a:ext uri="{FF2B5EF4-FFF2-40B4-BE49-F238E27FC236}">
                  <a16:creationId xmlns:a16="http://schemas.microsoft.com/office/drawing/2014/main" id="{D064AA93-999A-3AA2-80AF-DC9E93DD6190}"/>
                </a:ext>
              </a:extLst>
            </p:cNvPr>
            <p:cNvSpPr/>
            <p:nvPr/>
          </p:nvSpPr>
          <p:spPr>
            <a:xfrm>
              <a:off x="282404" y="2529818"/>
              <a:ext cx="604944" cy="809727"/>
            </a:xfrm>
            <a:custGeom>
              <a:avLst/>
              <a:gdLst/>
              <a:ahLst/>
              <a:cxnLst/>
              <a:rect l="l" t="t" r="r" b="b"/>
              <a:pathLst>
                <a:path w="12218" h="16354" extrusionOk="0">
                  <a:moveTo>
                    <a:pt x="1729" y="0"/>
                  </a:moveTo>
                  <a:cubicBezTo>
                    <a:pt x="1227" y="0"/>
                    <a:pt x="823" y="368"/>
                    <a:pt x="495" y="1039"/>
                  </a:cubicBezTo>
                  <a:cubicBezTo>
                    <a:pt x="1" y="2086"/>
                    <a:pt x="44" y="3293"/>
                    <a:pt x="553" y="4341"/>
                  </a:cubicBezTo>
                  <a:lnTo>
                    <a:pt x="1993" y="7322"/>
                  </a:lnTo>
                  <a:cubicBezTo>
                    <a:pt x="3040" y="9475"/>
                    <a:pt x="4567" y="11336"/>
                    <a:pt x="6458" y="12732"/>
                  </a:cubicBezTo>
                  <a:lnTo>
                    <a:pt x="11636" y="16354"/>
                  </a:lnTo>
                  <a:lnTo>
                    <a:pt x="12218" y="14929"/>
                  </a:lnTo>
                  <a:lnTo>
                    <a:pt x="5949" y="7700"/>
                  </a:lnTo>
                  <a:lnTo>
                    <a:pt x="4204" y="2421"/>
                  </a:lnTo>
                  <a:cubicBezTo>
                    <a:pt x="4029" y="1883"/>
                    <a:pt x="3724" y="1374"/>
                    <a:pt x="3346" y="952"/>
                  </a:cubicBezTo>
                  <a:cubicBezTo>
                    <a:pt x="2717" y="302"/>
                    <a:pt x="2183" y="0"/>
                    <a:pt x="1729" y="0"/>
                  </a:cubicBezTo>
                  <a:close/>
                </a:path>
              </a:pathLst>
            </a:custGeom>
            <a:solidFill>
              <a:srgbClr val="D739AE"/>
            </a:solidFill>
            <a:ln>
              <a:solidFill>
                <a:schemeClr val="accent1">
                  <a:lumMod val="75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261;p31">
              <a:extLst>
                <a:ext uri="{FF2B5EF4-FFF2-40B4-BE49-F238E27FC236}">
                  <a16:creationId xmlns:a16="http://schemas.microsoft.com/office/drawing/2014/main" id="{DAC06378-D597-A250-43C3-7A715EBE9740}"/>
                </a:ext>
              </a:extLst>
            </p:cNvPr>
            <p:cNvSpPr/>
            <p:nvPr/>
          </p:nvSpPr>
          <p:spPr>
            <a:xfrm>
              <a:off x="879439" y="2993067"/>
              <a:ext cx="754521" cy="448088"/>
            </a:xfrm>
            <a:custGeom>
              <a:avLst/>
              <a:gdLst/>
              <a:ahLst/>
              <a:cxnLst/>
              <a:rect l="l" t="t" r="r" b="b"/>
              <a:pathLst>
                <a:path w="15239" h="9050" extrusionOk="0">
                  <a:moveTo>
                    <a:pt x="14602" y="1"/>
                  </a:moveTo>
                  <a:cubicBezTo>
                    <a:pt x="14588" y="1"/>
                    <a:pt x="14573" y="1"/>
                    <a:pt x="14558" y="2"/>
                  </a:cubicBezTo>
                  <a:lnTo>
                    <a:pt x="1978" y="366"/>
                  </a:lnTo>
                  <a:cubicBezTo>
                    <a:pt x="1716" y="366"/>
                    <a:pt x="1468" y="555"/>
                    <a:pt x="1425" y="831"/>
                  </a:cubicBezTo>
                  <a:lnTo>
                    <a:pt x="58" y="8365"/>
                  </a:lnTo>
                  <a:cubicBezTo>
                    <a:pt x="1" y="8735"/>
                    <a:pt x="264" y="9049"/>
                    <a:pt x="629" y="9049"/>
                  </a:cubicBezTo>
                  <a:cubicBezTo>
                    <a:pt x="637" y="9049"/>
                    <a:pt x="646" y="9049"/>
                    <a:pt x="654" y="9049"/>
                  </a:cubicBezTo>
                  <a:lnTo>
                    <a:pt x="13235" y="8685"/>
                  </a:lnTo>
                  <a:cubicBezTo>
                    <a:pt x="13511" y="8685"/>
                    <a:pt x="13744" y="8481"/>
                    <a:pt x="13802" y="8220"/>
                  </a:cubicBezTo>
                  <a:lnTo>
                    <a:pt x="15169" y="686"/>
                  </a:lnTo>
                  <a:cubicBezTo>
                    <a:pt x="15239" y="336"/>
                    <a:pt x="14960" y="1"/>
                    <a:pt x="14602" y="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 w="19050" cap="flat" cmpd="sng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62;p31">
              <a:extLst>
                <a:ext uri="{FF2B5EF4-FFF2-40B4-BE49-F238E27FC236}">
                  <a16:creationId xmlns:a16="http://schemas.microsoft.com/office/drawing/2014/main" id="{A9E18032-76D8-116D-F730-254149712A4E}"/>
                </a:ext>
              </a:extLst>
            </p:cNvPr>
            <p:cNvSpPr/>
            <p:nvPr/>
          </p:nvSpPr>
          <p:spPr>
            <a:xfrm>
              <a:off x="1211378" y="3175327"/>
              <a:ext cx="113829" cy="103036"/>
            </a:xfrm>
            <a:custGeom>
              <a:avLst/>
              <a:gdLst/>
              <a:ahLst/>
              <a:cxnLst/>
              <a:rect l="l" t="t" r="r" b="b"/>
              <a:pathLst>
                <a:path w="2299" h="2081" extrusionOk="0">
                  <a:moveTo>
                    <a:pt x="1137" y="0"/>
                  </a:moveTo>
                  <a:cubicBezTo>
                    <a:pt x="1126" y="0"/>
                    <a:pt x="1116" y="1"/>
                    <a:pt x="1106" y="1"/>
                  </a:cubicBezTo>
                  <a:cubicBezTo>
                    <a:pt x="495" y="15"/>
                    <a:pt x="0" y="510"/>
                    <a:pt x="15" y="1077"/>
                  </a:cubicBezTo>
                  <a:cubicBezTo>
                    <a:pt x="44" y="1635"/>
                    <a:pt x="551" y="2081"/>
                    <a:pt x="1164" y="2081"/>
                  </a:cubicBezTo>
                  <a:cubicBezTo>
                    <a:pt x="1173" y="2081"/>
                    <a:pt x="1183" y="2081"/>
                    <a:pt x="1193" y="2081"/>
                  </a:cubicBezTo>
                  <a:cubicBezTo>
                    <a:pt x="1804" y="2066"/>
                    <a:pt x="2298" y="1572"/>
                    <a:pt x="2284" y="1004"/>
                  </a:cubicBezTo>
                  <a:cubicBezTo>
                    <a:pt x="2255" y="432"/>
                    <a:pt x="1762" y="0"/>
                    <a:pt x="11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63;p31">
              <a:extLst>
                <a:ext uri="{FF2B5EF4-FFF2-40B4-BE49-F238E27FC236}">
                  <a16:creationId xmlns:a16="http://schemas.microsoft.com/office/drawing/2014/main" id="{58D7F9ED-92BB-B614-0902-34A3CB4FA9DA}"/>
                </a:ext>
              </a:extLst>
            </p:cNvPr>
            <p:cNvSpPr/>
            <p:nvPr/>
          </p:nvSpPr>
          <p:spPr>
            <a:xfrm>
              <a:off x="903156" y="3424528"/>
              <a:ext cx="590536" cy="54018"/>
            </a:xfrm>
            <a:custGeom>
              <a:avLst/>
              <a:gdLst/>
              <a:ahLst/>
              <a:cxnLst/>
              <a:rect l="l" t="t" r="r" b="b"/>
              <a:pathLst>
                <a:path w="11927" h="1091" extrusionOk="0">
                  <a:moveTo>
                    <a:pt x="11912" y="0"/>
                  </a:moveTo>
                  <a:lnTo>
                    <a:pt x="1" y="349"/>
                  </a:lnTo>
                  <a:lnTo>
                    <a:pt x="30" y="1091"/>
                  </a:lnTo>
                  <a:lnTo>
                    <a:pt x="11927" y="756"/>
                  </a:lnTo>
                  <a:lnTo>
                    <a:pt x="1191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64;p31">
              <a:extLst>
                <a:ext uri="{FF2B5EF4-FFF2-40B4-BE49-F238E27FC236}">
                  <a16:creationId xmlns:a16="http://schemas.microsoft.com/office/drawing/2014/main" id="{B3B36E68-7B4E-28D9-5139-DC4AF55B8BCA}"/>
                </a:ext>
              </a:extLst>
            </p:cNvPr>
            <p:cNvSpPr/>
            <p:nvPr/>
          </p:nvSpPr>
          <p:spPr>
            <a:xfrm>
              <a:off x="596370" y="3442502"/>
              <a:ext cx="308265" cy="45403"/>
            </a:xfrm>
            <a:custGeom>
              <a:avLst/>
              <a:gdLst/>
              <a:ahLst/>
              <a:cxnLst/>
              <a:rect l="l" t="t" r="r" b="b"/>
              <a:pathLst>
                <a:path w="6226" h="917" extrusionOk="0">
                  <a:moveTo>
                    <a:pt x="6197" y="1"/>
                  </a:moveTo>
                  <a:lnTo>
                    <a:pt x="1" y="175"/>
                  </a:lnTo>
                  <a:lnTo>
                    <a:pt x="30" y="917"/>
                  </a:lnTo>
                  <a:lnTo>
                    <a:pt x="6226" y="742"/>
                  </a:lnTo>
                  <a:lnTo>
                    <a:pt x="6197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65;p31">
              <a:extLst>
                <a:ext uri="{FF2B5EF4-FFF2-40B4-BE49-F238E27FC236}">
                  <a16:creationId xmlns:a16="http://schemas.microsoft.com/office/drawing/2014/main" id="{79E0C0F4-8649-5D75-A8DA-8E88FA9A0783}"/>
                </a:ext>
              </a:extLst>
            </p:cNvPr>
            <p:cNvSpPr/>
            <p:nvPr/>
          </p:nvSpPr>
          <p:spPr>
            <a:xfrm>
              <a:off x="1353437" y="2042987"/>
              <a:ext cx="353618" cy="318761"/>
            </a:xfrm>
            <a:custGeom>
              <a:avLst/>
              <a:gdLst/>
              <a:ahLst/>
              <a:cxnLst/>
              <a:rect l="l" t="t" r="r" b="b"/>
              <a:pathLst>
                <a:path w="7142" h="6438" extrusionOk="0">
                  <a:moveTo>
                    <a:pt x="3570" y="0"/>
                  </a:moveTo>
                  <a:cubicBezTo>
                    <a:pt x="3289" y="0"/>
                    <a:pt x="3004" y="37"/>
                    <a:pt x="2720" y="114"/>
                  </a:cubicBezTo>
                  <a:cubicBezTo>
                    <a:pt x="1004" y="580"/>
                    <a:pt x="0" y="2354"/>
                    <a:pt x="466" y="4070"/>
                  </a:cubicBezTo>
                  <a:cubicBezTo>
                    <a:pt x="855" y="5493"/>
                    <a:pt x="2158" y="6437"/>
                    <a:pt x="3578" y="6437"/>
                  </a:cubicBezTo>
                  <a:cubicBezTo>
                    <a:pt x="3857" y="6437"/>
                    <a:pt x="4140" y="6401"/>
                    <a:pt x="4422" y="6325"/>
                  </a:cubicBezTo>
                  <a:cubicBezTo>
                    <a:pt x="6123" y="5845"/>
                    <a:pt x="7141" y="4085"/>
                    <a:pt x="6676" y="2369"/>
                  </a:cubicBezTo>
                  <a:cubicBezTo>
                    <a:pt x="6276" y="936"/>
                    <a:pt x="4984" y="0"/>
                    <a:pt x="3570" y="0"/>
                  </a:cubicBezTo>
                  <a:close/>
                </a:path>
              </a:pathLst>
            </a:custGeom>
            <a:solidFill>
              <a:srgbClr val="B2F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66;p31">
              <a:extLst>
                <a:ext uri="{FF2B5EF4-FFF2-40B4-BE49-F238E27FC236}">
                  <a16:creationId xmlns:a16="http://schemas.microsoft.com/office/drawing/2014/main" id="{0D3DC219-0659-8D8F-DFF4-73EE98CD5E16}"/>
                </a:ext>
              </a:extLst>
            </p:cNvPr>
            <p:cNvSpPr/>
            <p:nvPr/>
          </p:nvSpPr>
          <p:spPr>
            <a:xfrm>
              <a:off x="1450186" y="2124338"/>
              <a:ext cx="73972" cy="54068"/>
            </a:xfrm>
            <a:custGeom>
              <a:avLst/>
              <a:gdLst/>
              <a:ahLst/>
              <a:cxnLst/>
              <a:rect l="l" t="t" r="r" b="b"/>
              <a:pathLst>
                <a:path w="1494" h="1092" extrusionOk="0">
                  <a:moveTo>
                    <a:pt x="835" y="0"/>
                  </a:moveTo>
                  <a:cubicBezTo>
                    <a:pt x="617" y="0"/>
                    <a:pt x="399" y="113"/>
                    <a:pt x="257" y="275"/>
                  </a:cubicBezTo>
                  <a:cubicBezTo>
                    <a:pt x="141" y="420"/>
                    <a:pt x="39" y="595"/>
                    <a:pt x="10" y="798"/>
                  </a:cubicBezTo>
                  <a:cubicBezTo>
                    <a:pt x="0" y="855"/>
                    <a:pt x="59" y="906"/>
                    <a:pt x="105" y="906"/>
                  </a:cubicBezTo>
                  <a:cubicBezTo>
                    <a:pt x="129" y="906"/>
                    <a:pt x="150" y="892"/>
                    <a:pt x="155" y="856"/>
                  </a:cubicBezTo>
                  <a:cubicBezTo>
                    <a:pt x="243" y="522"/>
                    <a:pt x="461" y="158"/>
                    <a:pt x="839" y="158"/>
                  </a:cubicBezTo>
                  <a:cubicBezTo>
                    <a:pt x="1028" y="158"/>
                    <a:pt x="1173" y="275"/>
                    <a:pt x="1246" y="420"/>
                  </a:cubicBezTo>
                  <a:cubicBezTo>
                    <a:pt x="1333" y="595"/>
                    <a:pt x="1333" y="798"/>
                    <a:pt x="1290" y="1002"/>
                  </a:cubicBezTo>
                  <a:cubicBezTo>
                    <a:pt x="1282" y="1058"/>
                    <a:pt x="1326" y="1092"/>
                    <a:pt x="1373" y="1092"/>
                  </a:cubicBezTo>
                  <a:cubicBezTo>
                    <a:pt x="1411" y="1092"/>
                    <a:pt x="1451" y="1069"/>
                    <a:pt x="1464" y="1016"/>
                  </a:cubicBezTo>
                  <a:cubicBezTo>
                    <a:pt x="1493" y="667"/>
                    <a:pt x="1464" y="260"/>
                    <a:pt x="1115" y="71"/>
                  </a:cubicBezTo>
                  <a:cubicBezTo>
                    <a:pt x="1026" y="22"/>
                    <a:pt x="931" y="0"/>
                    <a:pt x="8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67;p31">
              <a:extLst>
                <a:ext uri="{FF2B5EF4-FFF2-40B4-BE49-F238E27FC236}">
                  <a16:creationId xmlns:a16="http://schemas.microsoft.com/office/drawing/2014/main" id="{AF9CE5AB-3C9A-444A-3795-B675703E66CA}"/>
                </a:ext>
              </a:extLst>
            </p:cNvPr>
            <p:cNvSpPr/>
            <p:nvPr/>
          </p:nvSpPr>
          <p:spPr>
            <a:xfrm>
              <a:off x="1547134" y="2157116"/>
              <a:ext cx="77834" cy="56741"/>
            </a:xfrm>
            <a:custGeom>
              <a:avLst/>
              <a:gdLst/>
              <a:ahLst/>
              <a:cxnLst/>
              <a:rect l="l" t="t" r="r" b="b"/>
              <a:pathLst>
                <a:path w="1572" h="1146" extrusionOk="0">
                  <a:moveTo>
                    <a:pt x="893" y="1"/>
                  </a:moveTo>
                  <a:cubicBezTo>
                    <a:pt x="709" y="1"/>
                    <a:pt x="524" y="75"/>
                    <a:pt x="379" y="194"/>
                  </a:cubicBezTo>
                  <a:cubicBezTo>
                    <a:pt x="233" y="311"/>
                    <a:pt x="117" y="485"/>
                    <a:pt x="30" y="660"/>
                  </a:cubicBezTo>
                  <a:cubicBezTo>
                    <a:pt x="1" y="727"/>
                    <a:pt x="48" y="788"/>
                    <a:pt x="101" y="788"/>
                  </a:cubicBezTo>
                  <a:cubicBezTo>
                    <a:pt x="127" y="788"/>
                    <a:pt x="156" y="772"/>
                    <a:pt x="175" y="733"/>
                  </a:cubicBezTo>
                  <a:cubicBezTo>
                    <a:pt x="298" y="446"/>
                    <a:pt x="536" y="147"/>
                    <a:pt x="889" y="147"/>
                  </a:cubicBezTo>
                  <a:cubicBezTo>
                    <a:pt x="912" y="147"/>
                    <a:pt x="936" y="148"/>
                    <a:pt x="961" y="151"/>
                  </a:cubicBezTo>
                  <a:cubicBezTo>
                    <a:pt x="1135" y="180"/>
                    <a:pt x="1266" y="296"/>
                    <a:pt x="1324" y="471"/>
                  </a:cubicBezTo>
                  <a:cubicBezTo>
                    <a:pt x="1397" y="660"/>
                    <a:pt x="1339" y="863"/>
                    <a:pt x="1281" y="1038"/>
                  </a:cubicBezTo>
                  <a:cubicBezTo>
                    <a:pt x="1263" y="1100"/>
                    <a:pt x="1315" y="1146"/>
                    <a:pt x="1366" y="1146"/>
                  </a:cubicBezTo>
                  <a:cubicBezTo>
                    <a:pt x="1398" y="1146"/>
                    <a:pt x="1429" y="1127"/>
                    <a:pt x="1441" y="1082"/>
                  </a:cubicBezTo>
                  <a:cubicBezTo>
                    <a:pt x="1557" y="776"/>
                    <a:pt x="1571" y="354"/>
                    <a:pt x="1266" y="122"/>
                  </a:cubicBezTo>
                  <a:cubicBezTo>
                    <a:pt x="1152" y="38"/>
                    <a:pt x="1023" y="1"/>
                    <a:pt x="8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8;p31">
              <a:extLst>
                <a:ext uri="{FF2B5EF4-FFF2-40B4-BE49-F238E27FC236}">
                  <a16:creationId xmlns:a16="http://schemas.microsoft.com/office/drawing/2014/main" id="{A96BC1EF-459B-756A-F4B3-7729EDD8F3C5}"/>
                </a:ext>
              </a:extLst>
            </p:cNvPr>
            <p:cNvSpPr/>
            <p:nvPr/>
          </p:nvSpPr>
          <p:spPr>
            <a:xfrm>
              <a:off x="1471824" y="2217572"/>
              <a:ext cx="119622" cy="66099"/>
            </a:xfrm>
            <a:custGeom>
              <a:avLst/>
              <a:gdLst/>
              <a:ahLst/>
              <a:cxnLst/>
              <a:rect l="l" t="t" r="r" b="b"/>
              <a:pathLst>
                <a:path w="2416" h="1335" extrusionOk="0">
                  <a:moveTo>
                    <a:pt x="2308" y="0"/>
                  </a:moveTo>
                  <a:cubicBezTo>
                    <a:pt x="2298" y="0"/>
                    <a:pt x="2288" y="2"/>
                    <a:pt x="2278" y="6"/>
                  </a:cubicBezTo>
                  <a:cubicBezTo>
                    <a:pt x="1936" y="208"/>
                    <a:pt x="1544" y="315"/>
                    <a:pt x="1154" y="315"/>
                  </a:cubicBezTo>
                  <a:cubicBezTo>
                    <a:pt x="814" y="315"/>
                    <a:pt x="474" y="234"/>
                    <a:pt x="169" y="64"/>
                  </a:cubicBezTo>
                  <a:cubicBezTo>
                    <a:pt x="153" y="53"/>
                    <a:pt x="136" y="48"/>
                    <a:pt x="120" y="48"/>
                  </a:cubicBezTo>
                  <a:cubicBezTo>
                    <a:pt x="53" y="48"/>
                    <a:pt x="0" y="136"/>
                    <a:pt x="24" y="195"/>
                  </a:cubicBezTo>
                  <a:cubicBezTo>
                    <a:pt x="24" y="457"/>
                    <a:pt x="82" y="733"/>
                    <a:pt x="227" y="951"/>
                  </a:cubicBezTo>
                  <a:cubicBezTo>
                    <a:pt x="256" y="1010"/>
                    <a:pt x="300" y="1068"/>
                    <a:pt x="358" y="1097"/>
                  </a:cubicBezTo>
                  <a:cubicBezTo>
                    <a:pt x="528" y="1255"/>
                    <a:pt x="742" y="1334"/>
                    <a:pt x="965" y="1334"/>
                  </a:cubicBezTo>
                  <a:cubicBezTo>
                    <a:pt x="1029" y="1334"/>
                    <a:pt x="1093" y="1328"/>
                    <a:pt x="1158" y="1315"/>
                  </a:cubicBezTo>
                  <a:lnTo>
                    <a:pt x="1202" y="1300"/>
                  </a:lnTo>
                  <a:lnTo>
                    <a:pt x="1231" y="1300"/>
                  </a:lnTo>
                  <a:cubicBezTo>
                    <a:pt x="1260" y="1271"/>
                    <a:pt x="1304" y="1271"/>
                    <a:pt x="1333" y="1257"/>
                  </a:cubicBezTo>
                  <a:cubicBezTo>
                    <a:pt x="1347" y="1257"/>
                    <a:pt x="1391" y="1242"/>
                    <a:pt x="1405" y="1242"/>
                  </a:cubicBezTo>
                  <a:cubicBezTo>
                    <a:pt x="1696" y="1126"/>
                    <a:pt x="1958" y="937"/>
                    <a:pt x="2133" y="675"/>
                  </a:cubicBezTo>
                  <a:cubicBezTo>
                    <a:pt x="2249" y="515"/>
                    <a:pt x="2336" y="355"/>
                    <a:pt x="2365" y="152"/>
                  </a:cubicBezTo>
                  <a:lnTo>
                    <a:pt x="2365" y="93"/>
                  </a:lnTo>
                  <a:cubicBezTo>
                    <a:pt x="2415" y="68"/>
                    <a:pt x="2368" y="0"/>
                    <a:pt x="23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69;p31">
              <a:extLst>
                <a:ext uri="{FF2B5EF4-FFF2-40B4-BE49-F238E27FC236}">
                  <a16:creationId xmlns:a16="http://schemas.microsoft.com/office/drawing/2014/main" id="{CF544999-A455-139A-E6BF-C230D716A02D}"/>
                </a:ext>
              </a:extLst>
            </p:cNvPr>
            <p:cNvSpPr/>
            <p:nvPr/>
          </p:nvSpPr>
          <p:spPr>
            <a:xfrm>
              <a:off x="1483063" y="2250449"/>
              <a:ext cx="95114" cy="33916"/>
            </a:xfrm>
            <a:custGeom>
              <a:avLst/>
              <a:gdLst/>
              <a:ahLst/>
              <a:cxnLst/>
              <a:rect l="l" t="t" r="r" b="b"/>
              <a:pathLst>
                <a:path w="1921" h="685" extrusionOk="0">
                  <a:moveTo>
                    <a:pt x="1302" y="0"/>
                  </a:moveTo>
                  <a:cubicBezTo>
                    <a:pt x="1193" y="0"/>
                    <a:pt x="1084" y="4"/>
                    <a:pt x="975" y="11"/>
                  </a:cubicBezTo>
                  <a:cubicBezTo>
                    <a:pt x="626" y="55"/>
                    <a:pt x="306" y="157"/>
                    <a:pt x="0" y="302"/>
                  </a:cubicBezTo>
                  <a:cubicBezTo>
                    <a:pt x="29" y="360"/>
                    <a:pt x="73" y="404"/>
                    <a:pt x="117" y="447"/>
                  </a:cubicBezTo>
                  <a:cubicBezTo>
                    <a:pt x="298" y="606"/>
                    <a:pt x="514" y="685"/>
                    <a:pt x="738" y="685"/>
                  </a:cubicBezTo>
                  <a:cubicBezTo>
                    <a:pt x="802" y="685"/>
                    <a:pt x="866" y="678"/>
                    <a:pt x="931" y="666"/>
                  </a:cubicBezTo>
                  <a:lnTo>
                    <a:pt x="946" y="666"/>
                  </a:lnTo>
                  <a:cubicBezTo>
                    <a:pt x="960" y="666"/>
                    <a:pt x="1004" y="651"/>
                    <a:pt x="1018" y="651"/>
                  </a:cubicBezTo>
                  <a:cubicBezTo>
                    <a:pt x="1047" y="636"/>
                    <a:pt x="1091" y="636"/>
                    <a:pt x="1120" y="622"/>
                  </a:cubicBezTo>
                  <a:cubicBezTo>
                    <a:pt x="1149" y="622"/>
                    <a:pt x="1178" y="622"/>
                    <a:pt x="1193" y="593"/>
                  </a:cubicBezTo>
                  <a:cubicBezTo>
                    <a:pt x="1484" y="491"/>
                    <a:pt x="1746" y="287"/>
                    <a:pt x="1920" y="40"/>
                  </a:cubicBezTo>
                  <a:cubicBezTo>
                    <a:pt x="1833" y="40"/>
                    <a:pt x="1746" y="40"/>
                    <a:pt x="1629" y="11"/>
                  </a:cubicBezTo>
                  <a:cubicBezTo>
                    <a:pt x="1520" y="4"/>
                    <a:pt x="1411" y="0"/>
                    <a:pt x="1302" y="0"/>
                  </a:cubicBezTo>
                  <a:close/>
                </a:path>
              </a:pathLst>
            </a:custGeom>
            <a:solidFill>
              <a:srgbClr val="C4D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70;p31">
              <a:extLst>
                <a:ext uri="{FF2B5EF4-FFF2-40B4-BE49-F238E27FC236}">
                  <a16:creationId xmlns:a16="http://schemas.microsoft.com/office/drawing/2014/main" id="{79A7A597-7B1C-AAF3-67B6-C607183CBC84}"/>
                </a:ext>
              </a:extLst>
            </p:cNvPr>
            <p:cNvSpPr/>
            <p:nvPr/>
          </p:nvSpPr>
          <p:spPr>
            <a:xfrm>
              <a:off x="1254855" y="3531091"/>
              <a:ext cx="250632" cy="264347"/>
            </a:xfrm>
            <a:custGeom>
              <a:avLst/>
              <a:gdLst/>
              <a:ahLst/>
              <a:cxnLst/>
              <a:rect l="l" t="t" r="r" b="b"/>
              <a:pathLst>
                <a:path w="5062" h="5339" extrusionOk="0">
                  <a:moveTo>
                    <a:pt x="1712" y="0"/>
                  </a:moveTo>
                  <a:cubicBezTo>
                    <a:pt x="1694" y="0"/>
                    <a:pt x="1676" y="2"/>
                    <a:pt x="1658" y="6"/>
                  </a:cubicBezTo>
                  <a:cubicBezTo>
                    <a:pt x="1367" y="64"/>
                    <a:pt x="1396" y="428"/>
                    <a:pt x="1425" y="617"/>
                  </a:cubicBezTo>
                  <a:cubicBezTo>
                    <a:pt x="1484" y="1228"/>
                    <a:pt x="1120" y="1766"/>
                    <a:pt x="727" y="2187"/>
                  </a:cubicBezTo>
                  <a:cubicBezTo>
                    <a:pt x="553" y="2362"/>
                    <a:pt x="364" y="2537"/>
                    <a:pt x="218" y="2682"/>
                  </a:cubicBezTo>
                  <a:cubicBezTo>
                    <a:pt x="175" y="2726"/>
                    <a:pt x="116" y="2769"/>
                    <a:pt x="73" y="2798"/>
                  </a:cubicBezTo>
                  <a:cubicBezTo>
                    <a:pt x="29" y="2857"/>
                    <a:pt x="0" y="2929"/>
                    <a:pt x="29" y="2987"/>
                  </a:cubicBezTo>
                  <a:lnTo>
                    <a:pt x="756" y="5184"/>
                  </a:lnTo>
                  <a:cubicBezTo>
                    <a:pt x="771" y="5256"/>
                    <a:pt x="844" y="5300"/>
                    <a:pt x="916" y="5314"/>
                  </a:cubicBezTo>
                  <a:cubicBezTo>
                    <a:pt x="1079" y="5331"/>
                    <a:pt x="1235" y="5338"/>
                    <a:pt x="1384" y="5338"/>
                  </a:cubicBezTo>
                  <a:cubicBezTo>
                    <a:pt x="2036" y="5338"/>
                    <a:pt x="2582" y="5193"/>
                    <a:pt x="3185" y="4980"/>
                  </a:cubicBezTo>
                  <a:cubicBezTo>
                    <a:pt x="3302" y="4951"/>
                    <a:pt x="3418" y="4907"/>
                    <a:pt x="3534" y="4864"/>
                  </a:cubicBezTo>
                  <a:cubicBezTo>
                    <a:pt x="3665" y="4805"/>
                    <a:pt x="3811" y="4762"/>
                    <a:pt x="3956" y="4718"/>
                  </a:cubicBezTo>
                  <a:lnTo>
                    <a:pt x="4552" y="4515"/>
                  </a:lnTo>
                  <a:cubicBezTo>
                    <a:pt x="4872" y="4398"/>
                    <a:pt x="5061" y="4078"/>
                    <a:pt x="4974" y="3773"/>
                  </a:cubicBezTo>
                  <a:cubicBezTo>
                    <a:pt x="4930" y="3656"/>
                    <a:pt x="4872" y="3584"/>
                    <a:pt x="4785" y="3511"/>
                  </a:cubicBezTo>
                  <a:cubicBezTo>
                    <a:pt x="4930" y="3366"/>
                    <a:pt x="4989" y="3147"/>
                    <a:pt x="4916" y="2944"/>
                  </a:cubicBezTo>
                  <a:cubicBezTo>
                    <a:pt x="4872" y="2842"/>
                    <a:pt x="4829" y="2769"/>
                    <a:pt x="4727" y="2697"/>
                  </a:cubicBezTo>
                  <a:cubicBezTo>
                    <a:pt x="4872" y="2551"/>
                    <a:pt x="4930" y="2333"/>
                    <a:pt x="4858" y="2129"/>
                  </a:cubicBezTo>
                  <a:cubicBezTo>
                    <a:pt x="4800" y="1984"/>
                    <a:pt x="4712" y="1882"/>
                    <a:pt x="4581" y="1824"/>
                  </a:cubicBezTo>
                  <a:cubicBezTo>
                    <a:pt x="4654" y="1766"/>
                    <a:pt x="4683" y="1620"/>
                    <a:pt x="4640" y="1475"/>
                  </a:cubicBezTo>
                  <a:cubicBezTo>
                    <a:pt x="4570" y="1244"/>
                    <a:pt x="4335" y="1095"/>
                    <a:pt x="4081" y="1095"/>
                  </a:cubicBezTo>
                  <a:cubicBezTo>
                    <a:pt x="4016" y="1095"/>
                    <a:pt x="3949" y="1105"/>
                    <a:pt x="3883" y="1126"/>
                  </a:cubicBezTo>
                  <a:lnTo>
                    <a:pt x="2429" y="1606"/>
                  </a:lnTo>
                  <a:cubicBezTo>
                    <a:pt x="2458" y="1591"/>
                    <a:pt x="2473" y="1300"/>
                    <a:pt x="2473" y="1242"/>
                  </a:cubicBezTo>
                  <a:cubicBezTo>
                    <a:pt x="2487" y="908"/>
                    <a:pt x="2371" y="588"/>
                    <a:pt x="2167" y="326"/>
                  </a:cubicBezTo>
                  <a:cubicBezTo>
                    <a:pt x="2074" y="193"/>
                    <a:pt x="1897" y="0"/>
                    <a:pt x="1712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71;p31">
              <a:extLst>
                <a:ext uri="{FF2B5EF4-FFF2-40B4-BE49-F238E27FC236}">
                  <a16:creationId xmlns:a16="http://schemas.microsoft.com/office/drawing/2014/main" id="{84CCF481-7832-56E3-1377-0B9D4CFAD99C}"/>
                </a:ext>
              </a:extLst>
            </p:cNvPr>
            <p:cNvSpPr/>
            <p:nvPr/>
          </p:nvSpPr>
          <p:spPr>
            <a:xfrm>
              <a:off x="1184249" y="3646457"/>
              <a:ext cx="136902" cy="187850"/>
            </a:xfrm>
            <a:custGeom>
              <a:avLst/>
              <a:gdLst/>
              <a:ahLst/>
              <a:cxnLst/>
              <a:rect l="l" t="t" r="r" b="b"/>
              <a:pathLst>
                <a:path w="2765" h="3794" extrusionOk="0">
                  <a:moveTo>
                    <a:pt x="1661" y="0"/>
                  </a:moveTo>
                  <a:cubicBezTo>
                    <a:pt x="1647" y="0"/>
                    <a:pt x="1631" y="1"/>
                    <a:pt x="1615" y="3"/>
                  </a:cubicBezTo>
                  <a:lnTo>
                    <a:pt x="132" y="497"/>
                  </a:lnTo>
                  <a:cubicBezTo>
                    <a:pt x="44" y="527"/>
                    <a:pt x="1" y="628"/>
                    <a:pt x="30" y="730"/>
                  </a:cubicBezTo>
                  <a:lnTo>
                    <a:pt x="1019" y="3668"/>
                  </a:lnTo>
                  <a:cubicBezTo>
                    <a:pt x="1042" y="3749"/>
                    <a:pt x="1120" y="3793"/>
                    <a:pt x="1195" y="3793"/>
                  </a:cubicBezTo>
                  <a:cubicBezTo>
                    <a:pt x="1215" y="3793"/>
                    <a:pt x="1234" y="3790"/>
                    <a:pt x="1252" y="3784"/>
                  </a:cubicBezTo>
                  <a:lnTo>
                    <a:pt x="2357" y="3421"/>
                  </a:lnTo>
                  <a:cubicBezTo>
                    <a:pt x="2575" y="3348"/>
                    <a:pt x="2706" y="3159"/>
                    <a:pt x="2735" y="2970"/>
                  </a:cubicBezTo>
                  <a:cubicBezTo>
                    <a:pt x="2764" y="2897"/>
                    <a:pt x="2764" y="2795"/>
                    <a:pt x="2720" y="2708"/>
                  </a:cubicBezTo>
                  <a:lnTo>
                    <a:pt x="1862" y="148"/>
                  </a:lnTo>
                  <a:cubicBezTo>
                    <a:pt x="1837" y="46"/>
                    <a:pt x="1767" y="0"/>
                    <a:pt x="1661" y="0"/>
                  </a:cubicBezTo>
                  <a:close/>
                </a:path>
              </a:pathLst>
            </a:custGeom>
            <a:solidFill>
              <a:srgbClr val="FFB5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272;p31">
              <a:extLst>
                <a:ext uri="{FF2B5EF4-FFF2-40B4-BE49-F238E27FC236}">
                  <a16:creationId xmlns:a16="http://schemas.microsoft.com/office/drawing/2014/main" id="{EA9AA480-64E9-577D-EE81-E3165966F770}"/>
                </a:ext>
              </a:extLst>
            </p:cNvPr>
            <p:cNvSpPr/>
            <p:nvPr/>
          </p:nvSpPr>
          <p:spPr>
            <a:xfrm>
              <a:off x="1209942" y="2473175"/>
              <a:ext cx="406201" cy="365353"/>
            </a:xfrm>
            <a:custGeom>
              <a:avLst/>
              <a:gdLst/>
              <a:ahLst/>
              <a:cxnLst/>
              <a:rect l="l" t="t" r="r" b="b"/>
              <a:pathLst>
                <a:path w="8204" h="7379" extrusionOk="0">
                  <a:moveTo>
                    <a:pt x="2372" y="1"/>
                  </a:moveTo>
                  <a:cubicBezTo>
                    <a:pt x="1793" y="1"/>
                    <a:pt x="1255" y="381"/>
                    <a:pt x="1077" y="976"/>
                  </a:cubicBezTo>
                  <a:lnTo>
                    <a:pt x="218" y="3783"/>
                  </a:lnTo>
                  <a:cubicBezTo>
                    <a:pt x="0" y="4496"/>
                    <a:pt x="393" y="5266"/>
                    <a:pt x="1120" y="5485"/>
                  </a:cubicBezTo>
                  <a:lnTo>
                    <a:pt x="1746" y="5659"/>
                  </a:lnTo>
                  <a:cubicBezTo>
                    <a:pt x="1775" y="5659"/>
                    <a:pt x="1804" y="5703"/>
                    <a:pt x="1775" y="5732"/>
                  </a:cubicBezTo>
                  <a:lnTo>
                    <a:pt x="1367" y="7128"/>
                  </a:lnTo>
                  <a:cubicBezTo>
                    <a:pt x="1322" y="7253"/>
                    <a:pt x="1419" y="7378"/>
                    <a:pt x="1533" y="7378"/>
                  </a:cubicBezTo>
                  <a:cubicBezTo>
                    <a:pt x="1564" y="7378"/>
                    <a:pt x="1597" y="7368"/>
                    <a:pt x="1629" y="7346"/>
                  </a:cubicBezTo>
                  <a:lnTo>
                    <a:pt x="3564" y="6241"/>
                  </a:lnTo>
                  <a:cubicBezTo>
                    <a:pt x="3573" y="6241"/>
                    <a:pt x="3583" y="6234"/>
                    <a:pt x="3588" y="6234"/>
                  </a:cubicBezTo>
                  <a:cubicBezTo>
                    <a:pt x="3591" y="6234"/>
                    <a:pt x="3593" y="6236"/>
                    <a:pt x="3593" y="6241"/>
                  </a:cubicBezTo>
                  <a:lnTo>
                    <a:pt x="5411" y="6779"/>
                  </a:lnTo>
                  <a:cubicBezTo>
                    <a:pt x="5543" y="6820"/>
                    <a:pt x="5678" y="6839"/>
                    <a:pt x="5811" y="6839"/>
                  </a:cubicBezTo>
                  <a:cubicBezTo>
                    <a:pt x="6391" y="6839"/>
                    <a:pt x="6935" y="6469"/>
                    <a:pt x="7112" y="5877"/>
                  </a:cubicBezTo>
                  <a:lnTo>
                    <a:pt x="7956" y="3056"/>
                  </a:lnTo>
                  <a:cubicBezTo>
                    <a:pt x="8203" y="2314"/>
                    <a:pt x="7796" y="1572"/>
                    <a:pt x="7069" y="1354"/>
                  </a:cubicBezTo>
                  <a:lnTo>
                    <a:pt x="2764" y="60"/>
                  </a:lnTo>
                  <a:cubicBezTo>
                    <a:pt x="2634" y="20"/>
                    <a:pt x="2502" y="1"/>
                    <a:pt x="2372" y="1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273;p31">
              <a:extLst>
                <a:ext uri="{FF2B5EF4-FFF2-40B4-BE49-F238E27FC236}">
                  <a16:creationId xmlns:a16="http://schemas.microsoft.com/office/drawing/2014/main" id="{10B53BA0-EAB3-7113-47AA-14C07D3E0BF9}"/>
                </a:ext>
              </a:extLst>
            </p:cNvPr>
            <p:cNvSpPr/>
            <p:nvPr/>
          </p:nvSpPr>
          <p:spPr>
            <a:xfrm>
              <a:off x="1314366" y="2561457"/>
              <a:ext cx="208151" cy="155915"/>
            </a:xfrm>
            <a:custGeom>
              <a:avLst/>
              <a:gdLst/>
              <a:ahLst/>
              <a:cxnLst/>
              <a:rect l="l" t="t" r="r" b="b"/>
              <a:pathLst>
                <a:path w="4204" h="3149" extrusionOk="0">
                  <a:moveTo>
                    <a:pt x="1266" y="0"/>
                  </a:moveTo>
                  <a:cubicBezTo>
                    <a:pt x="1091" y="0"/>
                    <a:pt x="910" y="51"/>
                    <a:pt x="742" y="167"/>
                  </a:cubicBezTo>
                  <a:cubicBezTo>
                    <a:pt x="0" y="676"/>
                    <a:pt x="175" y="2000"/>
                    <a:pt x="1542" y="3149"/>
                  </a:cubicBezTo>
                  <a:cubicBezTo>
                    <a:pt x="3302" y="2945"/>
                    <a:pt x="4203" y="1927"/>
                    <a:pt x="3854" y="1098"/>
                  </a:cubicBezTo>
                  <a:cubicBezTo>
                    <a:pt x="3687" y="698"/>
                    <a:pt x="3320" y="516"/>
                    <a:pt x="2969" y="516"/>
                  </a:cubicBezTo>
                  <a:cubicBezTo>
                    <a:pt x="2618" y="516"/>
                    <a:pt x="2284" y="698"/>
                    <a:pt x="2182" y="1025"/>
                  </a:cubicBezTo>
                  <a:cubicBezTo>
                    <a:pt x="2337" y="526"/>
                    <a:pt x="1831" y="0"/>
                    <a:pt x="1266" y="0"/>
                  </a:cubicBezTo>
                  <a:close/>
                </a:path>
              </a:pathLst>
            </a:custGeom>
            <a:solidFill>
              <a:srgbClr val="F7F4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274;p31">
              <a:extLst>
                <a:ext uri="{FF2B5EF4-FFF2-40B4-BE49-F238E27FC236}">
                  <a16:creationId xmlns:a16="http://schemas.microsoft.com/office/drawing/2014/main" id="{D2364735-2ABF-4309-7B5A-44ABEEEA9F1D}"/>
                </a:ext>
              </a:extLst>
            </p:cNvPr>
            <p:cNvSpPr/>
            <p:nvPr/>
          </p:nvSpPr>
          <p:spPr>
            <a:xfrm>
              <a:off x="1170917" y="1663579"/>
              <a:ext cx="347875" cy="267962"/>
            </a:xfrm>
            <a:custGeom>
              <a:avLst/>
              <a:gdLst/>
              <a:ahLst/>
              <a:cxnLst/>
              <a:rect l="l" t="t" r="r" b="b"/>
              <a:pathLst>
                <a:path w="7026" h="5412" extrusionOk="0">
                  <a:moveTo>
                    <a:pt x="2157" y="0"/>
                  </a:moveTo>
                  <a:cubicBezTo>
                    <a:pt x="1836" y="0"/>
                    <a:pt x="1500" y="105"/>
                    <a:pt x="1194" y="351"/>
                  </a:cubicBezTo>
                  <a:cubicBezTo>
                    <a:pt x="1" y="1296"/>
                    <a:pt x="379" y="3594"/>
                    <a:pt x="2706" y="5412"/>
                  </a:cubicBezTo>
                  <a:cubicBezTo>
                    <a:pt x="5615" y="4874"/>
                    <a:pt x="7026" y="3027"/>
                    <a:pt x="6400" y="1630"/>
                  </a:cubicBezTo>
                  <a:cubicBezTo>
                    <a:pt x="6118" y="991"/>
                    <a:pt x="5547" y="706"/>
                    <a:pt x="4994" y="706"/>
                  </a:cubicBezTo>
                  <a:cubicBezTo>
                    <a:pt x="4382" y="706"/>
                    <a:pt x="3792" y="1055"/>
                    <a:pt x="3640" y="1660"/>
                  </a:cubicBezTo>
                  <a:lnTo>
                    <a:pt x="3640" y="1660"/>
                  </a:lnTo>
                  <a:cubicBezTo>
                    <a:pt x="3843" y="809"/>
                    <a:pt x="3051" y="0"/>
                    <a:pt x="2157" y="0"/>
                  </a:cubicBezTo>
                  <a:close/>
                </a:path>
              </a:pathLst>
            </a:custGeom>
            <a:solidFill>
              <a:srgbClr val="92D0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275;p31">
              <a:extLst>
                <a:ext uri="{FF2B5EF4-FFF2-40B4-BE49-F238E27FC236}">
                  <a16:creationId xmlns:a16="http://schemas.microsoft.com/office/drawing/2014/main" id="{C94DDE26-5DE9-990C-5FA4-172514D63671}"/>
                </a:ext>
              </a:extLst>
            </p:cNvPr>
            <p:cNvSpPr/>
            <p:nvPr/>
          </p:nvSpPr>
          <p:spPr>
            <a:xfrm>
              <a:off x="480438" y="1458534"/>
              <a:ext cx="454475" cy="399665"/>
            </a:xfrm>
            <a:custGeom>
              <a:avLst/>
              <a:gdLst/>
              <a:ahLst/>
              <a:cxnLst/>
              <a:rect l="l" t="t" r="r" b="b"/>
              <a:pathLst>
                <a:path w="9179" h="8072" extrusionOk="0">
                  <a:moveTo>
                    <a:pt x="4593" y="1"/>
                  </a:moveTo>
                  <a:cubicBezTo>
                    <a:pt x="3022" y="1"/>
                    <a:pt x="1527" y="925"/>
                    <a:pt x="873" y="2461"/>
                  </a:cubicBezTo>
                  <a:cubicBezTo>
                    <a:pt x="1" y="4512"/>
                    <a:pt x="961" y="6883"/>
                    <a:pt x="3011" y="7755"/>
                  </a:cubicBezTo>
                  <a:cubicBezTo>
                    <a:pt x="3524" y="7970"/>
                    <a:pt x="4056" y="8071"/>
                    <a:pt x="4579" y="8071"/>
                  </a:cubicBezTo>
                  <a:cubicBezTo>
                    <a:pt x="6153" y="8071"/>
                    <a:pt x="7651" y="7152"/>
                    <a:pt x="8305" y="5603"/>
                  </a:cubicBezTo>
                  <a:cubicBezTo>
                    <a:pt x="9178" y="3552"/>
                    <a:pt x="8218" y="1181"/>
                    <a:pt x="6167" y="323"/>
                  </a:cubicBezTo>
                  <a:cubicBezTo>
                    <a:pt x="5653" y="104"/>
                    <a:pt x="5119" y="1"/>
                    <a:pt x="4593" y="1"/>
                  </a:cubicBezTo>
                  <a:close/>
                </a:path>
              </a:pathLst>
            </a:custGeom>
            <a:solidFill>
              <a:srgbClr val="7BDF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276;p31">
              <a:extLst>
                <a:ext uri="{FF2B5EF4-FFF2-40B4-BE49-F238E27FC236}">
                  <a16:creationId xmlns:a16="http://schemas.microsoft.com/office/drawing/2014/main" id="{559C17AE-87D3-D919-91F7-163E5293F9D6}"/>
                </a:ext>
              </a:extLst>
            </p:cNvPr>
            <p:cNvSpPr/>
            <p:nvPr/>
          </p:nvSpPr>
          <p:spPr>
            <a:xfrm>
              <a:off x="590655" y="1601974"/>
              <a:ext cx="236224" cy="170769"/>
            </a:xfrm>
            <a:custGeom>
              <a:avLst/>
              <a:gdLst/>
              <a:ahLst/>
              <a:cxnLst/>
              <a:rect l="l" t="t" r="r" b="b"/>
              <a:pathLst>
                <a:path w="4771" h="3449" extrusionOk="0">
                  <a:moveTo>
                    <a:pt x="4581" y="1"/>
                  </a:moveTo>
                  <a:lnTo>
                    <a:pt x="3869" y="219"/>
                  </a:lnTo>
                  <a:cubicBezTo>
                    <a:pt x="3912" y="248"/>
                    <a:pt x="3927" y="291"/>
                    <a:pt x="3927" y="335"/>
                  </a:cubicBezTo>
                  <a:lnTo>
                    <a:pt x="4087" y="1790"/>
                  </a:lnTo>
                  <a:cubicBezTo>
                    <a:pt x="4101" y="1935"/>
                    <a:pt x="4014" y="2066"/>
                    <a:pt x="3883" y="2109"/>
                  </a:cubicBezTo>
                  <a:cubicBezTo>
                    <a:pt x="3859" y="2116"/>
                    <a:pt x="3833" y="2120"/>
                    <a:pt x="3809" y="2120"/>
                  </a:cubicBezTo>
                  <a:cubicBezTo>
                    <a:pt x="3673" y="2120"/>
                    <a:pt x="3544" y="2022"/>
                    <a:pt x="3520" y="1862"/>
                  </a:cubicBezTo>
                  <a:lnTo>
                    <a:pt x="3360" y="408"/>
                  </a:lnTo>
                  <a:lnTo>
                    <a:pt x="3360" y="379"/>
                  </a:lnTo>
                  <a:lnTo>
                    <a:pt x="2545" y="611"/>
                  </a:lnTo>
                  <a:cubicBezTo>
                    <a:pt x="2560" y="655"/>
                    <a:pt x="2560" y="670"/>
                    <a:pt x="2574" y="699"/>
                  </a:cubicBezTo>
                  <a:lnTo>
                    <a:pt x="2996" y="2080"/>
                  </a:lnTo>
                  <a:cubicBezTo>
                    <a:pt x="3040" y="2255"/>
                    <a:pt x="2938" y="2415"/>
                    <a:pt x="2792" y="2444"/>
                  </a:cubicBezTo>
                  <a:cubicBezTo>
                    <a:pt x="2764" y="2452"/>
                    <a:pt x="2736" y="2455"/>
                    <a:pt x="2709" y="2455"/>
                  </a:cubicBezTo>
                  <a:cubicBezTo>
                    <a:pt x="2580" y="2455"/>
                    <a:pt x="2465" y="2375"/>
                    <a:pt x="2429" y="2255"/>
                  </a:cubicBezTo>
                  <a:lnTo>
                    <a:pt x="2022" y="873"/>
                  </a:lnTo>
                  <a:cubicBezTo>
                    <a:pt x="2007" y="844"/>
                    <a:pt x="2007" y="815"/>
                    <a:pt x="2007" y="771"/>
                  </a:cubicBezTo>
                  <a:lnTo>
                    <a:pt x="1178" y="1033"/>
                  </a:lnTo>
                  <a:cubicBezTo>
                    <a:pt x="1178" y="1048"/>
                    <a:pt x="1193" y="1048"/>
                    <a:pt x="1193" y="1062"/>
                  </a:cubicBezTo>
                  <a:lnTo>
                    <a:pt x="1876" y="2371"/>
                  </a:lnTo>
                  <a:cubicBezTo>
                    <a:pt x="1949" y="2531"/>
                    <a:pt x="1862" y="2720"/>
                    <a:pt x="1687" y="2779"/>
                  </a:cubicBezTo>
                  <a:cubicBezTo>
                    <a:pt x="1665" y="2784"/>
                    <a:pt x="1642" y="2786"/>
                    <a:pt x="1620" y="2786"/>
                  </a:cubicBezTo>
                  <a:cubicBezTo>
                    <a:pt x="1513" y="2786"/>
                    <a:pt x="1415" y="2729"/>
                    <a:pt x="1367" y="2633"/>
                  </a:cubicBezTo>
                  <a:lnTo>
                    <a:pt x="713" y="1324"/>
                  </a:lnTo>
                  <a:cubicBezTo>
                    <a:pt x="669" y="1266"/>
                    <a:pt x="669" y="1222"/>
                    <a:pt x="669" y="1179"/>
                  </a:cubicBezTo>
                  <a:lnTo>
                    <a:pt x="0" y="1368"/>
                  </a:lnTo>
                  <a:lnTo>
                    <a:pt x="916" y="3026"/>
                  </a:lnTo>
                  <a:cubicBezTo>
                    <a:pt x="1056" y="3293"/>
                    <a:pt x="1344" y="3449"/>
                    <a:pt x="1639" y="3449"/>
                  </a:cubicBezTo>
                  <a:cubicBezTo>
                    <a:pt x="1714" y="3449"/>
                    <a:pt x="1789" y="3439"/>
                    <a:pt x="1862" y="3418"/>
                  </a:cubicBezTo>
                  <a:lnTo>
                    <a:pt x="4145" y="2720"/>
                  </a:lnTo>
                  <a:cubicBezTo>
                    <a:pt x="4509" y="2604"/>
                    <a:pt x="4770" y="2269"/>
                    <a:pt x="4727" y="1877"/>
                  </a:cubicBezTo>
                  <a:lnTo>
                    <a:pt x="4581" y="1"/>
                  </a:lnTo>
                  <a:close/>
                </a:path>
              </a:pathLst>
            </a:custGeom>
            <a:solidFill>
              <a:srgbClr val="B2F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277;p31">
              <a:extLst>
                <a:ext uri="{FF2B5EF4-FFF2-40B4-BE49-F238E27FC236}">
                  <a16:creationId xmlns:a16="http://schemas.microsoft.com/office/drawing/2014/main" id="{2461B83C-B9BB-0624-23E3-C993568C536A}"/>
                </a:ext>
              </a:extLst>
            </p:cNvPr>
            <p:cNvSpPr/>
            <p:nvPr/>
          </p:nvSpPr>
          <p:spPr>
            <a:xfrm>
              <a:off x="563967" y="1525080"/>
              <a:ext cx="273705" cy="155024"/>
            </a:xfrm>
            <a:custGeom>
              <a:avLst/>
              <a:gdLst/>
              <a:ahLst/>
              <a:cxnLst/>
              <a:rect l="l" t="t" r="r" b="b"/>
              <a:pathLst>
                <a:path w="5528" h="3131" extrusionOk="0">
                  <a:moveTo>
                    <a:pt x="2274" y="0"/>
                  </a:moveTo>
                  <a:cubicBezTo>
                    <a:pt x="2234" y="0"/>
                    <a:pt x="2193" y="4"/>
                    <a:pt x="2153" y="12"/>
                  </a:cubicBezTo>
                  <a:cubicBezTo>
                    <a:pt x="1863" y="114"/>
                    <a:pt x="1703" y="419"/>
                    <a:pt x="1775" y="710"/>
                  </a:cubicBezTo>
                  <a:lnTo>
                    <a:pt x="2110" y="1801"/>
                  </a:lnTo>
                  <a:lnTo>
                    <a:pt x="335" y="2324"/>
                  </a:lnTo>
                  <a:cubicBezTo>
                    <a:pt x="117" y="2397"/>
                    <a:pt x="1" y="2615"/>
                    <a:pt x="74" y="2833"/>
                  </a:cubicBezTo>
                  <a:cubicBezTo>
                    <a:pt x="133" y="3010"/>
                    <a:pt x="287" y="3130"/>
                    <a:pt x="460" y="3130"/>
                  </a:cubicBezTo>
                  <a:cubicBezTo>
                    <a:pt x="500" y="3130"/>
                    <a:pt x="541" y="3124"/>
                    <a:pt x="583" y="3110"/>
                  </a:cubicBezTo>
                  <a:lnTo>
                    <a:pt x="5179" y="1728"/>
                  </a:lnTo>
                  <a:cubicBezTo>
                    <a:pt x="5397" y="1655"/>
                    <a:pt x="5528" y="1437"/>
                    <a:pt x="5455" y="1219"/>
                  </a:cubicBezTo>
                  <a:cubicBezTo>
                    <a:pt x="5409" y="1057"/>
                    <a:pt x="5251" y="950"/>
                    <a:pt x="5079" y="950"/>
                  </a:cubicBezTo>
                  <a:cubicBezTo>
                    <a:pt x="5035" y="950"/>
                    <a:pt x="4990" y="957"/>
                    <a:pt x="4946" y="972"/>
                  </a:cubicBezTo>
                  <a:lnTo>
                    <a:pt x="3171" y="1495"/>
                  </a:lnTo>
                  <a:lnTo>
                    <a:pt x="2852" y="405"/>
                  </a:lnTo>
                  <a:cubicBezTo>
                    <a:pt x="2776" y="154"/>
                    <a:pt x="2528" y="0"/>
                    <a:pt x="2274" y="0"/>
                  </a:cubicBezTo>
                  <a:close/>
                </a:path>
              </a:pathLst>
            </a:custGeom>
            <a:solidFill>
              <a:srgbClr val="B2F7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39300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ividendVTI">
  <a:themeElements>
    <a:clrScheme name="Personalizzato 2">
      <a:dk1>
        <a:srgbClr val="000000"/>
      </a:dk1>
      <a:lt1>
        <a:sysClr val="window" lastClr="FFFFFF"/>
      </a:lt1>
      <a:dk2>
        <a:srgbClr val="4A845A"/>
      </a:dk2>
      <a:lt2>
        <a:srgbClr val="DBE4E1"/>
      </a:lt2>
      <a:accent1>
        <a:srgbClr val="E48312"/>
      </a:accent1>
      <a:accent2>
        <a:srgbClr val="EACFBA"/>
      </a:accent2>
      <a:accent3>
        <a:srgbClr val="6F3B18"/>
      </a:accent3>
      <a:accent4>
        <a:srgbClr val="B5926F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af814a2-e8a7-4234-b7fe-3c4d6502e5a0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4B888E649D0BB4D9ED487A4F7DDF0DF" ma:contentTypeVersion="17" ma:contentTypeDescription="Create a new document." ma:contentTypeScope="" ma:versionID="f8a7ebbd4c78eeaa061dc2953f4e6e22">
  <xsd:schema xmlns:xsd="http://www.w3.org/2001/XMLSchema" xmlns:xs="http://www.w3.org/2001/XMLSchema" xmlns:p="http://schemas.microsoft.com/office/2006/metadata/properties" xmlns:ns3="2af814a2-e8a7-4234-b7fe-3c4d6502e5a0" xmlns:ns4="5d7bd141-6adf-4498-a981-1c8125e43c14" targetNamespace="http://schemas.microsoft.com/office/2006/metadata/properties" ma:root="true" ma:fieldsID="94b00942a50fd08d2d37eda5daaa37ca" ns3:_="" ns4:_="">
    <xsd:import namespace="2af814a2-e8a7-4234-b7fe-3c4d6502e5a0"/>
    <xsd:import namespace="5d7bd141-6adf-4498-a981-1c8125e43c1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Location" minOccurs="0"/>
                <xsd:element ref="ns4:SharedWithUsers" minOccurs="0"/>
                <xsd:element ref="ns4:SharedWithDetails" minOccurs="0"/>
                <xsd:element ref="ns4:SharingHintHash" minOccurs="0"/>
                <xsd:element ref="ns3:MediaLengthInSeconds" minOccurs="0"/>
                <xsd:element ref="ns3:MediaServiceAutoKeyPoints" minOccurs="0"/>
                <xsd:element ref="ns3:MediaServiceKeyPoints" minOccurs="0"/>
                <xsd:element ref="ns3:MediaServiceSearchProperties" minOccurs="0"/>
                <xsd:element ref="ns3:_activity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f814a2-e8a7-4234-b7fe-3c4d6502e5a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9" nillable="true" ma:displayName="Length (seconds)" ma:internalName="MediaLengthInSeconds" ma:readOnly="true">
      <xsd:simpleType>
        <xsd:restriction base="dms:Unknown"/>
      </xsd:simpleType>
    </xsd:element>
    <xsd:element name="MediaServiceAutoKeyPoints" ma:index="2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3" nillable="true" ma:displayName="_activity" ma:hidden="true" ma:internalName="_activity">
      <xsd:simpleType>
        <xsd:restriction base="dms:Note"/>
      </xsd:simpleType>
    </xsd:element>
    <xsd:element name="MediaServiceObjectDetectorVersions" ma:index="24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7bd141-6adf-4498-a981-1c8125e43c14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8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16E44C4-6F60-44F4-8070-F3593CE2BCD1}">
  <ds:schemaRefs>
    <ds:schemaRef ds:uri="http://schemas.microsoft.com/office/infopath/2007/PartnerControls"/>
    <ds:schemaRef ds:uri="http://www.w3.org/XML/1998/namespace"/>
    <ds:schemaRef ds:uri="2af814a2-e8a7-4234-b7fe-3c4d6502e5a0"/>
    <ds:schemaRef ds:uri="http://schemas.microsoft.com/office/2006/documentManagement/types"/>
    <ds:schemaRef ds:uri="http://schemas.openxmlformats.org/package/2006/metadata/core-properties"/>
    <ds:schemaRef ds:uri="http://schemas.microsoft.com/office/2006/metadata/properties"/>
    <ds:schemaRef ds:uri="5d7bd141-6adf-4498-a981-1c8125e43c14"/>
    <ds:schemaRef ds:uri="http://purl.org/dc/dcmitype/"/>
    <ds:schemaRef ds:uri="http://purl.org/dc/terms/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4BDF71C-3112-419C-8A97-CC2F06E677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f814a2-e8a7-4234-b7fe-3c4d6502e5a0"/>
    <ds:schemaRef ds:uri="5d7bd141-6adf-4498-a981-1c8125e43c1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C00194D-E75E-491C-A822-CCAFDCABD63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Car Suggestion</Template>
  <TotalTime>0</TotalTime>
  <Words>400</Words>
  <Application>Microsoft Office PowerPoint</Application>
  <PresentationFormat>Widescreen</PresentationFormat>
  <Paragraphs>60</Paragraphs>
  <Slides>9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20" baseType="lpstr">
      <vt:lpstr>Arial</vt:lpstr>
      <vt:lpstr>Calibri</vt:lpstr>
      <vt:lpstr>Courier New</vt:lpstr>
      <vt:lpstr>Fira Sans Extra Condensed</vt:lpstr>
      <vt:lpstr>Franklin Gothic Book</vt:lpstr>
      <vt:lpstr>Franklin Gothic Demi</vt:lpstr>
      <vt:lpstr>Roboto</vt:lpstr>
      <vt:lpstr>Söhne</vt:lpstr>
      <vt:lpstr>Times New Roman</vt:lpstr>
      <vt:lpstr>Wingdings 2</vt:lpstr>
      <vt:lpstr>DividendVTI</vt:lpstr>
      <vt:lpstr>Creatività senza limiti: Alla Conquista dei Social Media con il Potere della Generative AI</vt:lpstr>
      <vt:lpstr>Campagna pubblicitaria sui Social media</vt:lpstr>
      <vt:lpstr>Perché È importante AUTOMATIZZARE una campagna pubblicitaria?</vt:lpstr>
      <vt:lpstr>Perché È importante AUTOMATIZZARE una campagna pubblicitaria?</vt:lpstr>
      <vt:lpstr>Perché È importante AUTOMATIZZARE una campagna pubblicitaria?</vt:lpstr>
      <vt:lpstr>Automatizzazione tramite Utilizzo di generative ai </vt:lpstr>
      <vt:lpstr>RISULTATI</vt:lpstr>
      <vt:lpstr>RISULTATI</vt:lpstr>
      <vt:lpstr>Grazie per l’attenzione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Roberta Matrella</dc:creator>
  <cp:lastModifiedBy>Martina Marino</cp:lastModifiedBy>
  <cp:revision>1</cp:revision>
  <dcterms:created xsi:type="dcterms:W3CDTF">2023-09-15T13:22:58Z</dcterms:created>
  <dcterms:modified xsi:type="dcterms:W3CDTF">2023-09-30T15:52:30Z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0x01010034B888E649D0BB4D9ED487A4F7DDF0DF</vt:lpwstr>
  </property>
</Properties>
</file>